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83" r:id="rId2"/>
    <p:sldId id="278" r:id="rId3"/>
    <p:sldId id="258" r:id="rId4"/>
    <p:sldId id="291" r:id="rId5"/>
    <p:sldId id="292" r:id="rId6"/>
    <p:sldId id="324" r:id="rId7"/>
    <p:sldId id="315" r:id="rId8"/>
    <p:sldId id="295" r:id="rId9"/>
    <p:sldId id="296" r:id="rId10"/>
    <p:sldId id="297" r:id="rId11"/>
    <p:sldId id="298" r:id="rId12"/>
    <p:sldId id="293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294" r:id="rId21"/>
    <p:sldId id="306" r:id="rId22"/>
    <p:sldId id="307" r:id="rId23"/>
    <p:sldId id="308" r:id="rId24"/>
    <p:sldId id="309" r:id="rId25"/>
    <p:sldId id="310" r:id="rId26"/>
    <p:sldId id="311" r:id="rId27"/>
    <p:sldId id="326" r:id="rId28"/>
    <p:sldId id="312" r:id="rId29"/>
    <p:sldId id="282" r:id="rId30"/>
    <p:sldId id="319" r:id="rId31"/>
    <p:sldId id="321" r:id="rId32"/>
    <p:sldId id="322" r:id="rId33"/>
    <p:sldId id="325" r:id="rId34"/>
    <p:sldId id="287" r:id="rId35"/>
    <p:sldId id="288" r:id="rId36"/>
    <p:sldId id="285" r:id="rId37"/>
    <p:sldId id="264" r:id="rId38"/>
    <p:sldId id="318" r:id="rId39"/>
    <p:sldId id="274" r:id="rId40"/>
    <p:sldId id="273" r:id="rId41"/>
    <p:sldId id="320" r:id="rId42"/>
    <p:sldId id="276" r:id="rId43"/>
    <p:sldId id="275" r:id="rId44"/>
    <p:sldId id="323" r:id="rId45"/>
    <p:sldId id="316" r:id="rId46"/>
  </p:sldIdLst>
  <p:sldSz cx="12190413" cy="6859588"/>
  <p:notesSz cx="6858000" cy="9144000"/>
  <p:defaultTextStyle>
    <a:defPPr>
      <a:defRPr lang="zh-CN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FFCC00"/>
    <a:srgbClr val="00E6E1"/>
    <a:srgbClr val="60A7FC"/>
    <a:srgbClr val="CCFF33"/>
    <a:srgbClr val="E6BA00"/>
    <a:srgbClr val="000000"/>
    <a:srgbClr val="5A89C2"/>
    <a:srgbClr val="335A89"/>
    <a:srgbClr val="BCD3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93" autoAdjust="0"/>
    <p:restoredTop sz="94370" autoAdjust="0"/>
  </p:normalViewPr>
  <p:slideViewPr>
    <p:cSldViewPr>
      <p:cViewPr varScale="1">
        <p:scale>
          <a:sx n="78" d="100"/>
          <a:sy n="78" d="100"/>
        </p:scale>
        <p:origin x="90" y="162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55749-5CA9-4E25-B5A6-5A8B25C17A39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B745B-C7F7-4B9C-A52D-F082090808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B745B-C7F7-4B9C-A52D-F082090808E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595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B745B-C7F7-4B9C-A52D-F082090808E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713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7921"/>
            <a:ext cx="10361851" cy="13623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7387"/>
            <a:ext cx="10361851" cy="150053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571"/>
            <a:ext cx="5384099" cy="4527011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1"/>
            <a:ext cx="5384099" cy="4527011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0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79"/>
            <a:ext cx="5386216" cy="3952203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469"/>
            <a:ext cx="5388332" cy="639910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5379"/>
            <a:ext cx="5388332" cy="3952203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113"/>
            <a:ext cx="4010562" cy="116231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8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433"/>
            <a:ext cx="4010562" cy="4692149"/>
          </a:xfrm>
        </p:spPr>
        <p:txBody>
          <a:bodyPr/>
          <a:lstStyle>
            <a:lvl1pPr marL="0" indent="0">
              <a:buNone/>
              <a:defRPr sz="1700"/>
            </a:lvl1pPr>
            <a:lvl2pPr marL="544251" indent="0">
              <a:buNone/>
              <a:defRPr sz="1400"/>
            </a:lvl2pPr>
            <a:lvl3pPr marL="1088502" indent="0">
              <a:buNone/>
              <a:defRPr sz="1200"/>
            </a:lvl3pPr>
            <a:lvl4pPr marL="1632753" indent="0">
              <a:buNone/>
              <a:defRPr sz="1100"/>
            </a:lvl4pPr>
            <a:lvl5pPr marL="2177004" indent="0">
              <a:buNone/>
              <a:defRPr sz="1100"/>
            </a:lvl5pPr>
            <a:lvl6pPr marL="2721254" indent="0">
              <a:buNone/>
              <a:defRPr sz="1100"/>
            </a:lvl6pPr>
            <a:lvl7pPr marL="3265505" indent="0">
              <a:buNone/>
              <a:defRPr sz="1100"/>
            </a:lvl7pPr>
            <a:lvl8pPr marL="3809756" indent="0">
              <a:buNone/>
              <a:defRPr sz="1100"/>
            </a:lvl8pPr>
            <a:lvl9pPr marL="4354007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6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917"/>
            <a:ext cx="7314248" cy="4115753"/>
          </a:xfrm>
        </p:spPr>
        <p:txBody>
          <a:bodyPr/>
          <a:lstStyle>
            <a:lvl1pPr marL="0" indent="0">
              <a:buNone/>
              <a:defRPr sz="3800"/>
            </a:lvl1pPr>
            <a:lvl2pPr marL="544251" indent="0">
              <a:buNone/>
              <a:defRPr sz="3300"/>
            </a:lvl2pPr>
            <a:lvl3pPr marL="1088502" indent="0">
              <a:buNone/>
              <a:defRPr sz="2900"/>
            </a:lvl3pPr>
            <a:lvl4pPr marL="1632753" indent="0">
              <a:buNone/>
              <a:defRPr sz="2400"/>
            </a:lvl4pPr>
            <a:lvl5pPr marL="2177004" indent="0">
              <a:buNone/>
              <a:defRPr sz="2400"/>
            </a:lvl5pPr>
            <a:lvl6pPr marL="2721254" indent="0">
              <a:buNone/>
              <a:defRPr sz="2400"/>
            </a:lvl6pPr>
            <a:lvl7pPr marL="3265505" indent="0">
              <a:buNone/>
              <a:defRPr sz="2400"/>
            </a:lvl7pPr>
            <a:lvl8pPr marL="3809756" indent="0">
              <a:buNone/>
              <a:defRPr sz="2400"/>
            </a:lvl8pPr>
            <a:lvl9pPr marL="4354007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8"/>
          </a:xfrm>
        </p:spPr>
        <p:txBody>
          <a:bodyPr/>
          <a:lstStyle>
            <a:lvl1pPr marL="0" indent="0">
              <a:buNone/>
              <a:defRPr sz="1700"/>
            </a:lvl1pPr>
            <a:lvl2pPr marL="544251" indent="0">
              <a:buNone/>
              <a:defRPr sz="1400"/>
            </a:lvl2pPr>
            <a:lvl3pPr marL="1088502" indent="0">
              <a:buNone/>
              <a:defRPr sz="1200"/>
            </a:lvl3pPr>
            <a:lvl4pPr marL="1632753" indent="0">
              <a:buNone/>
              <a:defRPr sz="1100"/>
            </a:lvl4pPr>
            <a:lvl5pPr marL="2177004" indent="0">
              <a:buNone/>
              <a:defRPr sz="1100"/>
            </a:lvl5pPr>
            <a:lvl6pPr marL="2721254" indent="0">
              <a:buNone/>
              <a:defRPr sz="1100"/>
            </a:lvl6pPr>
            <a:lvl7pPr marL="3265505" indent="0">
              <a:buNone/>
              <a:defRPr sz="1100"/>
            </a:lvl7pPr>
            <a:lvl8pPr marL="3809756" indent="0">
              <a:buNone/>
              <a:defRPr sz="1100"/>
            </a:lvl8pPr>
            <a:lvl9pPr marL="4354007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vert="horz" lIns="108850" tIns="54425" rIns="108850" bIns="5442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1"/>
            <a:ext cx="10971372" cy="4527011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7822"/>
            <a:ext cx="2844430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88502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88" indent="-408188" algn="l" defTabSz="1088502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408" indent="-340157" algn="l" defTabSz="1088502" rtl="0" eaLnBrk="1" latinLnBrk="0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627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indent="-272125" algn="l" defTabSz="108850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29" indent="-272125" algn="l" defTabSz="108850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jpe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2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7 w 11567"/>
              <a:gd name="T1" fmla="*/ 1449760151 h 2441"/>
              <a:gd name="T2" fmla="*/ 0 w 11567"/>
              <a:gd name="T3" fmla="*/ 1449760151 h 2441"/>
              <a:gd name="T4" fmla="*/ 910198497 w 11567"/>
              <a:gd name="T5" fmla="*/ 0 h 2441"/>
              <a:gd name="T6" fmla="*/ 2147483647 w 11567"/>
              <a:gd name="T7" fmla="*/ 0 h 2441"/>
              <a:gd name="T8" fmla="*/ 2147483647 w 11567"/>
              <a:gd name="T9" fmla="*/ 1449760151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0" y="4075113"/>
            <a:ext cx="5695950" cy="1712912"/>
          </a:xfrm>
          <a:custGeom>
            <a:avLst/>
            <a:gdLst>
              <a:gd name="T0" fmla="*/ 0 w 7413"/>
              <a:gd name="T1" fmla="*/ 0 h 2222"/>
              <a:gd name="T2" fmla="*/ 2147483647 w 7413"/>
              <a:gd name="T3" fmla="*/ 0 h 2222"/>
              <a:gd name="T4" fmla="*/ 2147483647 w 7413"/>
              <a:gd name="T5" fmla="*/ 1320462430 h 2222"/>
              <a:gd name="T6" fmla="*/ 0 w 7413"/>
              <a:gd name="T7" fmla="*/ 1320462430 h 2222"/>
              <a:gd name="T8" fmla="*/ 0 w 7413"/>
              <a:gd name="T9" fmla="*/ 0 h 22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413" h="2222">
                <a:moveTo>
                  <a:pt x="0" y="0"/>
                </a:moveTo>
                <a:lnTo>
                  <a:pt x="7413" y="0"/>
                </a:lnTo>
                <a:lnTo>
                  <a:pt x="6010" y="2222"/>
                </a:lnTo>
                <a:lnTo>
                  <a:pt x="0" y="2222"/>
                </a:lnTo>
                <a:lnTo>
                  <a:pt x="0" y="0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2147483647 w 13970"/>
              <a:gd name="T3" fmla="*/ 0 h 3869"/>
              <a:gd name="T4" fmla="*/ 2147483647 w 13970"/>
              <a:gd name="T5" fmla="*/ 2147483647 h 3869"/>
              <a:gd name="T6" fmla="*/ 0 w 13970"/>
              <a:gd name="T7" fmla="*/ 2147483647 h 3869"/>
              <a:gd name="T8" fmla="*/ 0 w 13970"/>
              <a:gd name="T9" fmla="*/ 0 h 386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344967259 w 725"/>
              <a:gd name="T1" fmla="*/ 262645120 h 1169"/>
              <a:gd name="T2" fmla="*/ 428255466 w 725"/>
              <a:gd name="T3" fmla="*/ 346833020 h 1169"/>
              <a:gd name="T4" fmla="*/ 344967259 w 725"/>
              <a:gd name="T5" fmla="*/ 430428801 h 1169"/>
              <a:gd name="T6" fmla="*/ 83288207 w 725"/>
              <a:gd name="T7" fmla="*/ 693073920 h 1169"/>
              <a:gd name="T8" fmla="*/ 0 w 725"/>
              <a:gd name="T9" fmla="*/ 609478139 h 1169"/>
              <a:gd name="T10" fmla="*/ 261679052 w 725"/>
              <a:gd name="T11" fmla="*/ 346833020 h 1169"/>
              <a:gd name="T12" fmla="*/ 0 w 725"/>
              <a:gd name="T13" fmla="*/ 83595781 h 1169"/>
              <a:gd name="T14" fmla="*/ 83288207 w 725"/>
              <a:gd name="T15" fmla="*/ 0 h 1169"/>
              <a:gd name="T16" fmla="*/ 344967259 w 725"/>
              <a:gd name="T17" fmla="*/ 262645120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>
            <a:off x="10591800" y="6049963"/>
            <a:ext cx="1604963" cy="808037"/>
          </a:xfrm>
          <a:custGeom>
            <a:avLst/>
            <a:gdLst>
              <a:gd name="T0" fmla="*/ 1233671567 w 2088"/>
              <a:gd name="T1" fmla="*/ 0 h 1048"/>
              <a:gd name="T2" fmla="*/ 1233671567 w 2088"/>
              <a:gd name="T3" fmla="*/ 623018887 h 1048"/>
              <a:gd name="T4" fmla="*/ 0 w 2088"/>
              <a:gd name="T5" fmla="*/ 623018887 h 1048"/>
              <a:gd name="T6" fmla="*/ 391135171 w 2088"/>
              <a:gd name="T7" fmla="*/ 0 h 1048"/>
              <a:gd name="T8" fmla="*/ 1233671567 w 2088"/>
              <a:gd name="T9" fmla="*/ 0 h 10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88" h="1048">
                <a:moveTo>
                  <a:pt x="2088" y="0"/>
                </a:moveTo>
                <a:lnTo>
                  <a:pt x="2088" y="1048"/>
                </a:lnTo>
                <a:lnTo>
                  <a:pt x="0" y="1048"/>
                </a:lnTo>
                <a:lnTo>
                  <a:pt x="662" y="0"/>
                </a:lnTo>
                <a:lnTo>
                  <a:pt x="2088" y="0"/>
                </a:lnTo>
                <a:close/>
              </a:path>
            </a:pathLst>
          </a:custGeom>
          <a:solidFill>
            <a:srgbClr val="C1C0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10301288" y="6208713"/>
            <a:ext cx="1895475" cy="649287"/>
          </a:xfrm>
          <a:custGeom>
            <a:avLst/>
            <a:gdLst>
              <a:gd name="T0" fmla="*/ 1456354064 w 2467"/>
              <a:gd name="T1" fmla="*/ 0 h 843"/>
              <a:gd name="T2" fmla="*/ 1456354064 w 2467"/>
              <a:gd name="T3" fmla="*/ 500087317 h 843"/>
              <a:gd name="T4" fmla="*/ 0 w 2467"/>
              <a:gd name="T5" fmla="*/ 500087317 h 843"/>
              <a:gd name="T6" fmla="*/ 314648082 w 2467"/>
              <a:gd name="T7" fmla="*/ 0 h 843"/>
              <a:gd name="T8" fmla="*/ 1456354064 w 2467"/>
              <a:gd name="T9" fmla="*/ 0 h 8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67" h="843">
                <a:moveTo>
                  <a:pt x="2467" y="0"/>
                </a:moveTo>
                <a:lnTo>
                  <a:pt x="2467" y="843"/>
                </a:lnTo>
                <a:lnTo>
                  <a:pt x="0" y="843"/>
                </a:lnTo>
                <a:lnTo>
                  <a:pt x="533" y="0"/>
                </a:lnTo>
                <a:lnTo>
                  <a:pt x="246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41341" y="2493690"/>
            <a:ext cx="78021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002A7E"/>
                </a:solidFill>
                <a:latin typeface="微软雅黑" pitchFamily="34" charset="-122"/>
                <a:ea typeface="微软雅黑" pitchFamily="34" charset="-122"/>
              </a:rPr>
              <a:t>微厦在线学习云服务平台</a:t>
            </a:r>
          </a:p>
        </p:txBody>
      </p:sp>
      <p:sp>
        <p:nvSpPr>
          <p:cNvPr id="13" name="矩形 12"/>
          <p:cNvSpPr/>
          <p:nvPr/>
        </p:nvSpPr>
        <p:spPr>
          <a:xfrm>
            <a:off x="3524154" y="3721170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002A7E"/>
                </a:solidFill>
                <a:latin typeface="微软雅黑" pitchFamily="34" charset="-122"/>
                <a:ea typeface="微软雅黑" pitchFamily="34" charset="-122"/>
              </a:rPr>
              <a:t>产品介绍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15686" y="630140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i="1" dirty="0">
                <a:latin typeface="微软雅黑" pitchFamily="34" charset="-122"/>
                <a:ea typeface="微软雅黑" pitchFamily="34" charset="-122"/>
              </a:rPr>
              <a:t>欢迎使用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74" y="-314622"/>
            <a:ext cx="1887014" cy="188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1911" y="26124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视频事件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599" y="1629594"/>
            <a:ext cx="6171429" cy="46476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云形标注 9"/>
          <p:cNvSpPr/>
          <p:nvPr/>
        </p:nvSpPr>
        <p:spPr>
          <a:xfrm rot="943562">
            <a:off x="6706521" y="558590"/>
            <a:ext cx="4948884" cy="2693869"/>
          </a:xfrm>
          <a:prstGeom prst="cloudCallo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66267" y="961947"/>
            <a:ext cx="35283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rgbClr val="002A7E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2400" b="1" dirty="0">
                <a:solidFill>
                  <a:srgbClr val="002A7E"/>
                </a:solidFill>
                <a:latin typeface="微软雅黑" pitchFamily="34" charset="-122"/>
                <a:ea typeface="微软雅黑" pitchFamily="34" charset="-122"/>
              </a:rPr>
              <a:t>课堂提醒  </a:t>
            </a:r>
            <a:r>
              <a:rPr lang="en-US" altLang="zh-CN" sz="2400" b="1" dirty="0">
                <a:solidFill>
                  <a:srgbClr val="002A7E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2400" b="1" dirty="0">
                <a:solidFill>
                  <a:srgbClr val="002A7E"/>
                </a:solidFill>
                <a:latin typeface="微软雅黑" pitchFamily="34" charset="-122"/>
                <a:ea typeface="微软雅黑" pitchFamily="34" charset="-122"/>
              </a:rPr>
              <a:t>知识展示</a:t>
            </a:r>
            <a:endParaRPr lang="en-US" altLang="zh-CN" sz="2400" b="1" dirty="0">
              <a:solidFill>
                <a:srgbClr val="002A7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rgbClr val="002A7E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2400" b="1" dirty="0">
                <a:solidFill>
                  <a:srgbClr val="002A7E"/>
                </a:solidFill>
                <a:latin typeface="微软雅黑" pitchFamily="34" charset="-122"/>
                <a:ea typeface="微软雅黑" pitchFamily="34" charset="-122"/>
              </a:rPr>
              <a:t>课堂提问  </a:t>
            </a:r>
            <a:r>
              <a:rPr lang="en-US" altLang="zh-CN" sz="2400" b="1" dirty="0">
                <a:solidFill>
                  <a:srgbClr val="002A7E"/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2400" b="1" dirty="0">
                <a:solidFill>
                  <a:srgbClr val="002A7E"/>
                </a:solidFill>
                <a:latin typeface="微软雅黑" pitchFamily="34" charset="-122"/>
                <a:ea typeface="微软雅黑" pitchFamily="34" charset="-122"/>
              </a:rPr>
              <a:t>实时反馈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12" name="直角三角形 11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418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270670" y="1917626"/>
            <a:ext cx="9086292" cy="4344383"/>
            <a:chOff x="1581422" y="1677698"/>
            <a:chExt cx="9086292" cy="434438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422" y="1677698"/>
              <a:ext cx="9086292" cy="4344383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4806" y="2582006"/>
              <a:ext cx="5256584" cy="26326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91911" y="26124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视频事件</a:t>
            </a:r>
          </a:p>
        </p:txBody>
      </p:sp>
      <p:sp>
        <p:nvSpPr>
          <p:cNvPr id="8" name="圆角矩形标注 7"/>
          <p:cNvSpPr/>
          <p:nvPr/>
        </p:nvSpPr>
        <p:spPr>
          <a:xfrm>
            <a:off x="7751390" y="905658"/>
            <a:ext cx="3312368" cy="1853604"/>
          </a:xfrm>
          <a:prstGeom prst="wedgeRoundRectCallo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答对才能继续学习哦！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13" name="直角三角形 12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11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652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11862" y="2405763"/>
            <a:ext cx="7566688" cy="2048063"/>
            <a:chOff x="2350790" y="2317835"/>
            <a:chExt cx="7566688" cy="2048063"/>
          </a:xfrm>
        </p:grpSpPr>
        <p:grpSp>
          <p:nvGrpSpPr>
            <p:cNvPr id="5" name="组合 4"/>
            <p:cNvGrpSpPr/>
            <p:nvPr/>
          </p:nvGrpSpPr>
          <p:grpSpPr>
            <a:xfrm>
              <a:off x="2350790" y="2317835"/>
              <a:ext cx="2048063" cy="2048063"/>
              <a:chOff x="5086900" y="3585921"/>
              <a:chExt cx="1688023" cy="1688023"/>
            </a:xfrm>
            <a:solidFill>
              <a:srgbClr val="FFC000"/>
            </a:solidFill>
          </p:grpSpPr>
          <p:sp>
            <p:nvSpPr>
              <p:cNvPr id="9" name="椭圆 8"/>
              <p:cNvSpPr/>
              <p:nvPr/>
            </p:nvSpPr>
            <p:spPr>
              <a:xfrm>
                <a:off x="5086900" y="3585921"/>
                <a:ext cx="1688023" cy="168802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椭圆 4"/>
              <p:cNvSpPr/>
              <p:nvPr/>
            </p:nvSpPr>
            <p:spPr>
              <a:xfrm>
                <a:off x="5334105" y="3833126"/>
                <a:ext cx="1193613" cy="11936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6040" tIns="66040" rIns="66040" bIns="66040" numCol="1" spcCol="1270" anchor="ctr" anchorCtr="0">
                <a:noAutofit/>
              </a:bodyPr>
              <a:lstStyle/>
              <a:p>
                <a:pPr lvl="0" algn="ctr" defTabSz="2311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5200" b="1" kern="12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6" name="组合 5"/>
            <p:cNvGrpSpPr>
              <a:grpSpLocks/>
            </p:cNvGrpSpPr>
            <p:nvPr/>
          </p:nvGrpSpPr>
          <p:grpSpPr bwMode="auto">
            <a:xfrm>
              <a:off x="2415196" y="2382243"/>
              <a:ext cx="1919249" cy="1919247"/>
              <a:chOff x="2558424" y="1401428"/>
              <a:chExt cx="1318727" cy="1318727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2558424" y="1401428"/>
                <a:ext cx="1318727" cy="131872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Freeform 11"/>
              <p:cNvSpPr>
                <a:spLocks/>
              </p:cNvSpPr>
              <p:nvPr/>
            </p:nvSpPr>
            <p:spPr bwMode="auto">
              <a:xfrm>
                <a:off x="2675274" y="1815037"/>
                <a:ext cx="1085027" cy="597230"/>
              </a:xfrm>
              <a:custGeom>
                <a:avLst/>
                <a:gdLst>
                  <a:gd name="T0" fmla="*/ 7 w 683"/>
                  <a:gd name="T1" fmla="*/ 118 h 376"/>
                  <a:gd name="T2" fmla="*/ 334 w 683"/>
                  <a:gd name="T3" fmla="*/ 1 h 376"/>
                  <a:gd name="T4" fmla="*/ 341 w 683"/>
                  <a:gd name="T5" fmla="*/ 1 h 376"/>
                  <a:gd name="T6" fmla="*/ 675 w 683"/>
                  <a:gd name="T7" fmla="*/ 118 h 376"/>
                  <a:gd name="T8" fmla="*/ 683 w 683"/>
                  <a:gd name="T9" fmla="*/ 129 h 376"/>
                  <a:gd name="T10" fmla="*/ 675 w 683"/>
                  <a:gd name="T11" fmla="*/ 139 h 376"/>
                  <a:gd name="T12" fmla="*/ 561 w 683"/>
                  <a:gd name="T13" fmla="*/ 172 h 376"/>
                  <a:gd name="T14" fmla="*/ 338 w 683"/>
                  <a:gd name="T15" fmla="*/ 119 h 376"/>
                  <a:gd name="T16" fmla="*/ 328 w 683"/>
                  <a:gd name="T17" fmla="*/ 130 h 376"/>
                  <a:gd name="T18" fmla="*/ 338 w 683"/>
                  <a:gd name="T19" fmla="*/ 140 h 376"/>
                  <a:gd name="T20" fmla="*/ 545 w 683"/>
                  <a:gd name="T21" fmla="*/ 185 h 376"/>
                  <a:gd name="T22" fmla="*/ 545 w 683"/>
                  <a:gd name="T23" fmla="*/ 255 h 376"/>
                  <a:gd name="T24" fmla="*/ 545 w 683"/>
                  <a:gd name="T25" fmla="*/ 256 h 376"/>
                  <a:gd name="T26" fmla="*/ 337 w 683"/>
                  <a:gd name="T27" fmla="*/ 305 h 376"/>
                  <a:gd name="T28" fmla="*/ 130 w 683"/>
                  <a:gd name="T29" fmla="*/ 256 h 376"/>
                  <a:gd name="T30" fmla="*/ 130 w 683"/>
                  <a:gd name="T31" fmla="*/ 255 h 376"/>
                  <a:gd name="T32" fmla="*/ 130 w 683"/>
                  <a:gd name="T33" fmla="*/ 174 h 376"/>
                  <a:gd name="T34" fmla="*/ 71 w 683"/>
                  <a:gd name="T35" fmla="*/ 157 h 376"/>
                  <a:gd name="T36" fmla="*/ 71 w 683"/>
                  <a:gd name="T37" fmla="*/ 249 h 376"/>
                  <a:gd name="T38" fmla="*/ 92 w 683"/>
                  <a:gd name="T39" fmla="*/ 277 h 376"/>
                  <a:gd name="T40" fmla="*/ 75 w 683"/>
                  <a:gd name="T41" fmla="*/ 303 h 376"/>
                  <a:gd name="T42" fmla="*/ 82 w 683"/>
                  <a:gd name="T43" fmla="*/ 338 h 376"/>
                  <a:gd name="T44" fmla="*/ 28 w 683"/>
                  <a:gd name="T45" fmla="*/ 361 h 376"/>
                  <a:gd name="T46" fmla="*/ 39 w 683"/>
                  <a:gd name="T47" fmla="*/ 301 h 376"/>
                  <a:gd name="T48" fmla="*/ 26 w 683"/>
                  <a:gd name="T49" fmla="*/ 277 h 376"/>
                  <a:gd name="T50" fmla="*/ 46 w 683"/>
                  <a:gd name="T51" fmla="*/ 249 h 376"/>
                  <a:gd name="T52" fmla="*/ 46 w 683"/>
                  <a:gd name="T53" fmla="*/ 150 h 376"/>
                  <a:gd name="T54" fmla="*/ 8 w 683"/>
                  <a:gd name="T55" fmla="*/ 139 h 376"/>
                  <a:gd name="T56" fmla="*/ 0 w 683"/>
                  <a:gd name="T57" fmla="*/ 129 h 376"/>
                  <a:gd name="T58" fmla="*/ 7 w 683"/>
                  <a:gd name="T59" fmla="*/ 118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83" h="376">
                    <a:moveTo>
                      <a:pt x="7" y="118"/>
                    </a:moveTo>
                    <a:cubicBezTo>
                      <a:pt x="334" y="1"/>
                      <a:pt x="334" y="1"/>
                      <a:pt x="334" y="1"/>
                    </a:cubicBezTo>
                    <a:cubicBezTo>
                      <a:pt x="336" y="0"/>
                      <a:pt x="339" y="0"/>
                      <a:pt x="341" y="1"/>
                    </a:cubicBezTo>
                    <a:cubicBezTo>
                      <a:pt x="675" y="118"/>
                      <a:pt x="675" y="118"/>
                      <a:pt x="675" y="118"/>
                    </a:cubicBezTo>
                    <a:cubicBezTo>
                      <a:pt x="680" y="120"/>
                      <a:pt x="683" y="124"/>
                      <a:pt x="683" y="129"/>
                    </a:cubicBezTo>
                    <a:cubicBezTo>
                      <a:pt x="682" y="134"/>
                      <a:pt x="679" y="138"/>
                      <a:pt x="675" y="139"/>
                    </a:cubicBezTo>
                    <a:cubicBezTo>
                      <a:pt x="561" y="172"/>
                      <a:pt x="561" y="172"/>
                      <a:pt x="561" y="172"/>
                    </a:cubicBezTo>
                    <a:cubicBezTo>
                      <a:pt x="537" y="136"/>
                      <a:pt x="430" y="119"/>
                      <a:pt x="338" y="119"/>
                    </a:cubicBezTo>
                    <a:cubicBezTo>
                      <a:pt x="333" y="119"/>
                      <a:pt x="328" y="124"/>
                      <a:pt x="328" y="130"/>
                    </a:cubicBezTo>
                    <a:cubicBezTo>
                      <a:pt x="328" y="136"/>
                      <a:pt x="333" y="140"/>
                      <a:pt x="338" y="140"/>
                    </a:cubicBezTo>
                    <a:cubicBezTo>
                      <a:pt x="452" y="140"/>
                      <a:pt x="534" y="164"/>
                      <a:pt x="545" y="185"/>
                    </a:cubicBezTo>
                    <a:cubicBezTo>
                      <a:pt x="545" y="255"/>
                      <a:pt x="545" y="255"/>
                      <a:pt x="545" y="255"/>
                    </a:cubicBezTo>
                    <a:cubicBezTo>
                      <a:pt x="545" y="255"/>
                      <a:pt x="545" y="255"/>
                      <a:pt x="545" y="256"/>
                    </a:cubicBezTo>
                    <a:cubicBezTo>
                      <a:pt x="545" y="283"/>
                      <a:pt x="452" y="305"/>
                      <a:pt x="337" y="305"/>
                    </a:cubicBezTo>
                    <a:cubicBezTo>
                      <a:pt x="223" y="305"/>
                      <a:pt x="130" y="283"/>
                      <a:pt x="130" y="256"/>
                    </a:cubicBezTo>
                    <a:cubicBezTo>
                      <a:pt x="130" y="255"/>
                      <a:pt x="130" y="255"/>
                      <a:pt x="130" y="255"/>
                    </a:cubicBezTo>
                    <a:cubicBezTo>
                      <a:pt x="130" y="174"/>
                      <a:pt x="130" y="174"/>
                      <a:pt x="130" y="174"/>
                    </a:cubicBezTo>
                    <a:cubicBezTo>
                      <a:pt x="71" y="157"/>
                      <a:pt x="71" y="157"/>
                      <a:pt x="71" y="157"/>
                    </a:cubicBezTo>
                    <a:cubicBezTo>
                      <a:pt x="71" y="249"/>
                      <a:pt x="71" y="249"/>
                      <a:pt x="71" y="249"/>
                    </a:cubicBezTo>
                    <a:cubicBezTo>
                      <a:pt x="83" y="253"/>
                      <a:pt x="92" y="264"/>
                      <a:pt x="92" y="277"/>
                    </a:cubicBezTo>
                    <a:cubicBezTo>
                      <a:pt x="92" y="288"/>
                      <a:pt x="85" y="298"/>
                      <a:pt x="75" y="303"/>
                    </a:cubicBezTo>
                    <a:cubicBezTo>
                      <a:pt x="82" y="338"/>
                      <a:pt x="82" y="338"/>
                      <a:pt x="82" y="338"/>
                    </a:cubicBezTo>
                    <a:cubicBezTo>
                      <a:pt x="86" y="354"/>
                      <a:pt x="26" y="376"/>
                      <a:pt x="28" y="361"/>
                    </a:cubicBezTo>
                    <a:cubicBezTo>
                      <a:pt x="39" y="301"/>
                      <a:pt x="39" y="301"/>
                      <a:pt x="39" y="301"/>
                    </a:cubicBezTo>
                    <a:cubicBezTo>
                      <a:pt x="31" y="296"/>
                      <a:pt x="26" y="287"/>
                      <a:pt x="26" y="277"/>
                    </a:cubicBezTo>
                    <a:cubicBezTo>
                      <a:pt x="26" y="264"/>
                      <a:pt x="34" y="253"/>
                      <a:pt x="46" y="249"/>
                    </a:cubicBezTo>
                    <a:cubicBezTo>
                      <a:pt x="46" y="150"/>
                      <a:pt x="46" y="150"/>
                      <a:pt x="46" y="150"/>
                    </a:cubicBezTo>
                    <a:cubicBezTo>
                      <a:pt x="8" y="139"/>
                      <a:pt x="8" y="139"/>
                      <a:pt x="8" y="139"/>
                    </a:cubicBezTo>
                    <a:cubicBezTo>
                      <a:pt x="3" y="138"/>
                      <a:pt x="0" y="134"/>
                      <a:pt x="0" y="129"/>
                    </a:cubicBezTo>
                    <a:cubicBezTo>
                      <a:pt x="0" y="124"/>
                      <a:pt x="3" y="120"/>
                      <a:pt x="7" y="1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11" name="文本框 37"/>
            <p:cNvSpPr txBox="1">
              <a:spLocks noChangeArrowheads="1"/>
            </p:cNvSpPr>
            <p:nvPr/>
          </p:nvSpPr>
          <p:spPr bwMode="auto">
            <a:xfrm>
              <a:off x="4300854" y="3178935"/>
              <a:ext cx="5616624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9pPr>
            </a:lstStyle>
            <a:p>
              <a:pPr algn="ctr" eaLnBrk="1" hangingPunct="1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在线题库系统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4511030" y="2565698"/>
              <a:ext cx="428796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</a:rPr>
                <a:t>Online question bank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196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172470" y="405458"/>
            <a:ext cx="7243216" cy="5966924"/>
            <a:chOff x="3162417" y="519814"/>
            <a:chExt cx="7114408" cy="586081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2417" y="519814"/>
              <a:ext cx="6206292" cy="58608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0561" y="2003944"/>
              <a:ext cx="2376264" cy="624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0831" y="2820264"/>
              <a:ext cx="2376264" cy="624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1095" y="3660128"/>
              <a:ext cx="2376000" cy="6244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0831" y="4788646"/>
              <a:ext cx="2376000" cy="6244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8812184" y="4284590"/>
              <a:ext cx="553997" cy="53155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2400" b="1" dirty="0"/>
                <a:t>……</a:t>
              </a:r>
              <a:endParaRPr lang="zh-CN" altLang="en-US" sz="2400" b="1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342678" y="2727780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移动学习</a:t>
            </a:r>
            <a:endParaRPr lang="en-US" altLang="zh-CN" sz="5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5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随时随地</a:t>
            </a:r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91911" y="26124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题库主页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15" name="直角三角形 14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13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235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470" y="1629594"/>
            <a:ext cx="2027778" cy="38884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44" y="1625631"/>
            <a:ext cx="2029845" cy="38923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74" y="1635049"/>
            <a:ext cx="2024934" cy="388297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734" y="1629594"/>
            <a:ext cx="2027779" cy="3888432"/>
          </a:xfrm>
          <a:prstGeom prst="rect">
            <a:avLst/>
          </a:prstGeom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1856432" y="1625630"/>
            <a:ext cx="2006526" cy="3892396"/>
            <a:chOff x="1419709" y="1270654"/>
            <a:chExt cx="1213553" cy="2354901"/>
          </a:xfrm>
        </p:grpSpPr>
        <p:sp>
          <p:nvSpPr>
            <p:cNvPr id="5" name="圆角矩形 4"/>
            <p:cNvSpPr/>
            <p:nvPr/>
          </p:nvSpPr>
          <p:spPr bwMode="auto">
            <a:xfrm rot="5400000">
              <a:off x="849035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1551376" y="1411885"/>
              <a:ext cx="950219" cy="94894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" name="矩形 261"/>
            <p:cNvSpPr>
              <a:spLocks noChangeArrowheads="1"/>
            </p:cNvSpPr>
            <p:nvPr/>
          </p:nvSpPr>
          <p:spPr bwMode="auto">
            <a:xfrm>
              <a:off x="1675148" y="1517928"/>
              <a:ext cx="732167" cy="800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章节</a:t>
              </a:r>
              <a:endPara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练习</a:t>
              </a:r>
            </a:p>
          </p:txBody>
        </p:sp>
        <p:sp>
          <p:nvSpPr>
            <p:cNvPr id="9" name="Text Box 39"/>
            <p:cNvSpPr txBox="1">
              <a:spLocks noChangeArrowheads="1"/>
            </p:cNvSpPr>
            <p:nvPr/>
          </p:nvSpPr>
          <p:spPr bwMode="auto">
            <a:xfrm>
              <a:off x="1499026" y="2711523"/>
              <a:ext cx="1086646" cy="242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fontAlgn="auto" hangingPunct="1"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章节试题练习</a:t>
              </a:r>
              <a:endPara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4016672" y="1621716"/>
            <a:ext cx="2006526" cy="3892396"/>
            <a:chOff x="3156432" y="1270654"/>
            <a:chExt cx="1213553" cy="2354901"/>
          </a:xfrm>
        </p:grpSpPr>
        <p:sp>
          <p:nvSpPr>
            <p:cNvPr id="11" name="圆角矩形 10"/>
            <p:cNvSpPr/>
            <p:nvPr/>
          </p:nvSpPr>
          <p:spPr bwMode="auto">
            <a:xfrm rot="5400000">
              <a:off x="2585758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3288099" y="1411885"/>
              <a:ext cx="950219" cy="94894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5" name="Text Box 39"/>
            <p:cNvSpPr txBox="1">
              <a:spLocks noChangeArrowheads="1"/>
            </p:cNvSpPr>
            <p:nvPr/>
          </p:nvSpPr>
          <p:spPr bwMode="auto">
            <a:xfrm>
              <a:off x="3219886" y="2711523"/>
              <a:ext cx="1086646" cy="242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fontAlgn="auto" hangingPunct="1"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历年模拟真题</a:t>
              </a:r>
              <a:endPara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6251544" y="1625630"/>
            <a:ext cx="2003902" cy="3892396"/>
            <a:chOff x="4896956" y="1270654"/>
            <a:chExt cx="1213553" cy="2354901"/>
          </a:xfrm>
        </p:grpSpPr>
        <p:sp>
          <p:nvSpPr>
            <p:cNvPr id="17" name="圆角矩形 16"/>
            <p:cNvSpPr/>
            <p:nvPr/>
          </p:nvSpPr>
          <p:spPr bwMode="auto">
            <a:xfrm rot="5400000">
              <a:off x="4326282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" name="椭圆 17"/>
            <p:cNvSpPr/>
            <p:nvPr/>
          </p:nvSpPr>
          <p:spPr bwMode="auto">
            <a:xfrm>
              <a:off x="5028794" y="1411885"/>
              <a:ext cx="949875" cy="94894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Text Box 39"/>
            <p:cNvSpPr txBox="1">
              <a:spLocks noChangeArrowheads="1"/>
            </p:cNvSpPr>
            <p:nvPr/>
          </p:nvSpPr>
          <p:spPr bwMode="auto">
            <a:xfrm>
              <a:off x="4965258" y="2711523"/>
              <a:ext cx="1086479" cy="242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fontAlgn="auto" hangingPunct="1"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错题收集</a:t>
              </a:r>
              <a:endPara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8471470" y="1625630"/>
            <a:ext cx="2003902" cy="3892396"/>
            <a:chOff x="6590610" y="1270654"/>
            <a:chExt cx="1213553" cy="2354901"/>
          </a:xfrm>
        </p:grpSpPr>
        <p:sp>
          <p:nvSpPr>
            <p:cNvPr id="23" name="圆角矩形 22"/>
            <p:cNvSpPr/>
            <p:nvPr/>
          </p:nvSpPr>
          <p:spPr bwMode="auto">
            <a:xfrm rot="5400000">
              <a:off x="6019936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4" name="椭圆 23"/>
            <p:cNvSpPr/>
            <p:nvPr/>
          </p:nvSpPr>
          <p:spPr bwMode="auto">
            <a:xfrm>
              <a:off x="6722449" y="1411885"/>
              <a:ext cx="949875" cy="94894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7" name="Text Box 39"/>
            <p:cNvSpPr txBox="1">
              <a:spLocks noChangeArrowheads="1"/>
            </p:cNvSpPr>
            <p:nvPr/>
          </p:nvSpPr>
          <p:spPr bwMode="auto">
            <a:xfrm>
              <a:off x="6654147" y="2711523"/>
              <a:ext cx="1086479" cy="428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fontAlgn="auto" hangingPunct="1"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做过笔记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收藏的试题</a:t>
              </a:r>
              <a:endPara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2" name="矩形 261"/>
          <p:cNvSpPr>
            <a:spLocks noChangeArrowheads="1"/>
          </p:cNvSpPr>
          <p:nvPr/>
        </p:nvSpPr>
        <p:spPr bwMode="auto">
          <a:xfrm>
            <a:off x="4414640" y="1995051"/>
            <a:ext cx="121058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模拟</a:t>
            </a:r>
            <a:endParaRPr lang="en-US" altLang="zh-CN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真题</a:t>
            </a:r>
            <a:endParaRPr lang="en-US" altLang="zh-CN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261"/>
          <p:cNvSpPr>
            <a:spLocks noChangeArrowheads="1"/>
          </p:cNvSpPr>
          <p:nvPr/>
        </p:nvSpPr>
        <p:spPr bwMode="auto">
          <a:xfrm>
            <a:off x="6648199" y="2034347"/>
            <a:ext cx="121058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错题</a:t>
            </a:r>
            <a:endParaRPr lang="en-US" altLang="zh-CN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重做</a:t>
            </a:r>
          </a:p>
        </p:txBody>
      </p:sp>
      <p:sp>
        <p:nvSpPr>
          <p:cNvPr id="54" name="矩形 261"/>
          <p:cNvSpPr>
            <a:spLocks noChangeArrowheads="1"/>
          </p:cNvSpPr>
          <p:nvPr/>
        </p:nvSpPr>
        <p:spPr bwMode="auto">
          <a:xfrm>
            <a:off x="8880449" y="1981600"/>
            <a:ext cx="121058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笔记</a:t>
            </a:r>
            <a:endParaRPr lang="en-US" altLang="zh-CN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收藏</a:t>
            </a:r>
          </a:p>
        </p:txBody>
      </p:sp>
      <p:sp>
        <p:nvSpPr>
          <p:cNvPr id="55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491911" y="26124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功能模块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30" name="直角三角形 29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14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87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6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66667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6666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66667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1911" y="26124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章节练习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70" y="1600019"/>
            <a:ext cx="2592039" cy="4998127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542" y="2483908"/>
            <a:ext cx="2094148" cy="37171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40"/>
          <p:cNvSpPr>
            <a:spLocks noChangeArrowheads="1"/>
          </p:cNvSpPr>
          <p:nvPr/>
        </p:nvSpPr>
        <p:spPr bwMode="auto">
          <a:xfrm rot="5400000">
            <a:off x="3295750" y="4105586"/>
            <a:ext cx="1007318" cy="158665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AutoShape 40"/>
          <p:cNvSpPr>
            <a:spLocks noChangeArrowheads="1"/>
          </p:cNvSpPr>
          <p:nvPr/>
        </p:nvSpPr>
        <p:spPr bwMode="auto">
          <a:xfrm rot="5400000">
            <a:off x="5736464" y="4105586"/>
            <a:ext cx="1007318" cy="158665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+mn-ea"/>
              <a:ea typeface="+mn-ea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14" y="2483907"/>
            <a:ext cx="2094146" cy="37171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086" y="2483907"/>
            <a:ext cx="2094146" cy="37171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utoShape 40"/>
          <p:cNvSpPr>
            <a:spLocks noChangeArrowheads="1"/>
          </p:cNvSpPr>
          <p:nvPr/>
        </p:nvSpPr>
        <p:spPr bwMode="auto">
          <a:xfrm rot="5400000">
            <a:off x="8184736" y="4105586"/>
            <a:ext cx="1007318" cy="158665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83038" y="1915348"/>
            <a:ext cx="633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选择专业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&gt;&gt;&gt;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选择科目（付费）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&gt;&gt;&gt;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选择章节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&gt;&gt;&gt;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进入练习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15" name="直角三角形 14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15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895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1911" y="26124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模拟真题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002" y="1650486"/>
            <a:ext cx="2276985" cy="4390621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8641916" y="1018029"/>
            <a:ext cx="995805" cy="995805"/>
            <a:chOff x="585689" y="2920298"/>
            <a:chExt cx="1283837" cy="1283837"/>
          </a:xfrm>
          <a:solidFill>
            <a:schemeClr val="bg1"/>
          </a:solidFill>
        </p:grpSpPr>
        <p:sp>
          <p:nvSpPr>
            <p:cNvPr id="8" name="椭圆 7">
              <a:hlinkClick r:id="rId3" action="ppaction://hlinksldjump"/>
            </p:cNvPr>
            <p:cNvSpPr/>
            <p:nvPr/>
          </p:nvSpPr>
          <p:spPr>
            <a:xfrm>
              <a:off x="585689" y="2920298"/>
              <a:ext cx="1283837" cy="1283837"/>
            </a:xfrm>
            <a:prstGeom prst="ellipse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椭圆 4"/>
            <p:cNvSpPr/>
            <p:nvPr/>
          </p:nvSpPr>
          <p:spPr>
            <a:xfrm>
              <a:off x="773703" y="3108312"/>
              <a:ext cx="907809" cy="90780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收藏</a:t>
              </a:r>
              <a:endParaRPr lang="zh-CN" altLang="en-US" sz="2100" b="1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491889" y="2039349"/>
            <a:ext cx="995805" cy="995805"/>
            <a:chOff x="585689" y="2920298"/>
            <a:chExt cx="1283837" cy="1283837"/>
          </a:xfrm>
          <a:solidFill>
            <a:schemeClr val="bg1"/>
          </a:solidFill>
        </p:grpSpPr>
        <p:sp>
          <p:nvSpPr>
            <p:cNvPr id="11" name="椭圆 10">
              <a:hlinkClick r:id="rId3" action="ppaction://hlinksldjump"/>
            </p:cNvPr>
            <p:cNvSpPr/>
            <p:nvPr/>
          </p:nvSpPr>
          <p:spPr>
            <a:xfrm>
              <a:off x="585689" y="2920298"/>
              <a:ext cx="1283837" cy="1283837"/>
            </a:xfrm>
            <a:prstGeom prst="ellipse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椭圆 4"/>
            <p:cNvSpPr/>
            <p:nvPr/>
          </p:nvSpPr>
          <p:spPr>
            <a:xfrm>
              <a:off x="773703" y="3108312"/>
              <a:ext cx="907809" cy="90780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报错</a:t>
              </a:r>
              <a:endParaRPr lang="zh-CN" altLang="en-US" sz="2100" b="1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111" y="2606260"/>
            <a:ext cx="1728192" cy="3067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接箭头连接符 14"/>
          <p:cNvCxnSpPr/>
          <p:nvPr/>
        </p:nvCxnSpPr>
        <p:spPr>
          <a:xfrm flipH="1" flipV="1">
            <a:off x="5375126" y="3933850"/>
            <a:ext cx="1296144" cy="1080120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895406" y="1868002"/>
            <a:ext cx="746510" cy="841712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8111430" y="2609260"/>
            <a:ext cx="1380459" cy="172462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标注 19"/>
          <p:cNvSpPr/>
          <p:nvPr/>
        </p:nvSpPr>
        <p:spPr>
          <a:xfrm>
            <a:off x="8615486" y="3357786"/>
            <a:ext cx="2952328" cy="1872208"/>
          </a:xfrm>
          <a:prstGeom prst="wedgeRoundRectCallo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有错误的题一键提交给系统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6614" y="2798689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还原考试场景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把握命题脉络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22" name="直角三角形 21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16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82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727" y="833195"/>
            <a:ext cx="2877687" cy="5548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90" y="1830884"/>
            <a:ext cx="2408818" cy="427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462" y="1961987"/>
            <a:ext cx="1741845" cy="26919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561922" y="1449973"/>
            <a:ext cx="14169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切换科目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91911" y="26124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错题回顾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7463358" y="1961987"/>
            <a:ext cx="936104" cy="507469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959733" y="3560131"/>
            <a:ext cx="8599969" cy="1644010"/>
          </a:xfrm>
          <a:prstGeom prst="rect">
            <a:avLst/>
          </a:prstGeom>
          <a:solidFill>
            <a:srgbClr val="00B05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055542" y="405897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02A7E"/>
                </a:solidFill>
                <a:latin typeface="微软雅黑" pitchFamily="34" charset="-122"/>
                <a:ea typeface="微软雅黑" pitchFamily="34" charset="-122"/>
              </a:rPr>
              <a:t>错题难题集中管理、强化练习。</a:t>
            </a:r>
            <a:endParaRPr lang="en-US" altLang="zh-CN" sz="3600" b="1" dirty="0">
              <a:solidFill>
                <a:srgbClr val="002A7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14" name="直角三角形 13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17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3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1911" y="26124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我的笔记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03" y="1197546"/>
            <a:ext cx="2638012" cy="508677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74" y="2306545"/>
            <a:ext cx="2083005" cy="3697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155" y="2028123"/>
            <a:ext cx="2375216" cy="2348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接箭头连接符 9"/>
          <p:cNvCxnSpPr/>
          <p:nvPr/>
        </p:nvCxnSpPr>
        <p:spPr>
          <a:xfrm>
            <a:off x="6378011" y="2818235"/>
            <a:ext cx="1296144" cy="80447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47334" y="4941962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我的笔记、强化记忆。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12" name="直角三角形 11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18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478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1911" y="26124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我的收藏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41508" y="1316915"/>
            <a:ext cx="54726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重点、难点、考点统一收藏，随时随地查阅。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66" y="1210108"/>
            <a:ext cx="2868934" cy="5532054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198" y="2029828"/>
            <a:ext cx="2285825" cy="4182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41508" y="3355528"/>
            <a:ext cx="837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双击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查看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试题</a:t>
            </a:r>
          </a:p>
        </p:txBody>
      </p:sp>
      <p:grpSp>
        <p:nvGrpSpPr>
          <p:cNvPr id="10" name="组合 52"/>
          <p:cNvGrpSpPr>
            <a:grpSpLocks/>
          </p:cNvGrpSpPr>
          <p:nvPr/>
        </p:nvGrpSpPr>
        <p:grpSpPr bwMode="auto">
          <a:xfrm>
            <a:off x="7350726" y="3712931"/>
            <a:ext cx="3762375" cy="2787142"/>
            <a:chOff x="5236854" y="4219810"/>
            <a:chExt cx="3907146" cy="2894996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813518" y="5945737"/>
              <a:ext cx="589945" cy="606676"/>
            </a:xfrm>
            <a:custGeom>
              <a:avLst/>
              <a:gdLst>
                <a:gd name="T0" fmla="*/ 484 w 615"/>
                <a:gd name="T1" fmla="*/ 498 h 643"/>
                <a:gd name="T2" fmla="*/ 144 w 615"/>
                <a:gd name="T3" fmla="*/ 108 h 643"/>
                <a:gd name="T4" fmla="*/ 484 w 615"/>
                <a:gd name="T5" fmla="*/ 498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5" h="643">
                  <a:moveTo>
                    <a:pt x="484" y="498"/>
                  </a:moveTo>
                  <a:cubicBezTo>
                    <a:pt x="615" y="363"/>
                    <a:pt x="250" y="0"/>
                    <a:pt x="144" y="108"/>
                  </a:cubicBezTo>
                  <a:cubicBezTo>
                    <a:pt x="0" y="257"/>
                    <a:pt x="342" y="643"/>
                    <a:pt x="484" y="498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871074" y="5931345"/>
              <a:ext cx="540138" cy="562393"/>
            </a:xfrm>
            <a:custGeom>
              <a:avLst/>
              <a:gdLst>
                <a:gd name="T0" fmla="*/ 449 w 571"/>
                <a:gd name="T1" fmla="*/ 463 h 597"/>
                <a:gd name="T2" fmla="*/ 134 w 571"/>
                <a:gd name="T3" fmla="*/ 101 h 597"/>
                <a:gd name="T4" fmla="*/ 449 w 571"/>
                <a:gd name="T5" fmla="*/ 463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1" h="597">
                  <a:moveTo>
                    <a:pt x="449" y="463"/>
                  </a:moveTo>
                  <a:cubicBezTo>
                    <a:pt x="571" y="337"/>
                    <a:pt x="232" y="0"/>
                    <a:pt x="134" y="101"/>
                  </a:cubicBezTo>
                  <a:cubicBezTo>
                    <a:pt x="0" y="238"/>
                    <a:pt x="318" y="597"/>
                    <a:pt x="449" y="46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5840082" y="5889276"/>
              <a:ext cx="602121" cy="705206"/>
            </a:xfrm>
            <a:custGeom>
              <a:avLst/>
              <a:gdLst>
                <a:gd name="T0" fmla="*/ 249 w 435"/>
                <a:gd name="T1" fmla="*/ 0 h 509"/>
                <a:gd name="T2" fmla="*/ 0 w 435"/>
                <a:gd name="T3" fmla="*/ 293 h 509"/>
                <a:gd name="T4" fmla="*/ 0 w 435"/>
                <a:gd name="T5" fmla="*/ 509 h 509"/>
                <a:gd name="T6" fmla="*/ 147 w 435"/>
                <a:gd name="T7" fmla="*/ 509 h 509"/>
                <a:gd name="T8" fmla="*/ 435 w 435"/>
                <a:gd name="T9" fmla="*/ 213 h 509"/>
                <a:gd name="T10" fmla="*/ 249 w 435"/>
                <a:gd name="T11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5" h="509">
                  <a:moveTo>
                    <a:pt x="249" y="0"/>
                  </a:moveTo>
                  <a:lnTo>
                    <a:pt x="0" y="293"/>
                  </a:lnTo>
                  <a:lnTo>
                    <a:pt x="0" y="509"/>
                  </a:lnTo>
                  <a:lnTo>
                    <a:pt x="147" y="509"/>
                  </a:lnTo>
                  <a:lnTo>
                    <a:pt x="435" y="21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E7D1A7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5792488" y="5933559"/>
              <a:ext cx="610976" cy="459436"/>
            </a:xfrm>
            <a:custGeom>
              <a:avLst/>
              <a:gdLst>
                <a:gd name="T0" fmla="*/ 281 w 649"/>
                <a:gd name="T1" fmla="*/ 89 h 486"/>
                <a:gd name="T2" fmla="*/ 0 w 649"/>
                <a:gd name="T3" fmla="*/ 387 h 486"/>
                <a:gd name="T4" fmla="*/ 0 w 649"/>
                <a:gd name="T5" fmla="*/ 469 h 486"/>
                <a:gd name="T6" fmla="*/ 204 w 649"/>
                <a:gd name="T7" fmla="*/ 250 h 486"/>
                <a:gd name="T8" fmla="*/ 472 w 649"/>
                <a:gd name="T9" fmla="*/ 486 h 486"/>
                <a:gd name="T10" fmla="*/ 522 w 649"/>
                <a:gd name="T11" fmla="*/ 435 h 486"/>
                <a:gd name="T12" fmla="*/ 299 w 649"/>
                <a:gd name="T13" fmla="*/ 225 h 486"/>
                <a:gd name="T14" fmla="*/ 346 w 649"/>
                <a:gd name="T15" fmla="*/ 192 h 486"/>
                <a:gd name="T16" fmla="*/ 618 w 649"/>
                <a:gd name="T17" fmla="*/ 336 h 486"/>
                <a:gd name="T18" fmla="*/ 649 w 649"/>
                <a:gd name="T19" fmla="*/ 305 h 486"/>
                <a:gd name="T20" fmla="*/ 367 w 649"/>
                <a:gd name="T21" fmla="*/ 0 h 486"/>
                <a:gd name="T22" fmla="*/ 281 w 649"/>
                <a:gd name="T23" fmla="*/ 89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9" h="486">
                  <a:moveTo>
                    <a:pt x="281" y="89"/>
                  </a:moveTo>
                  <a:cubicBezTo>
                    <a:pt x="0" y="387"/>
                    <a:pt x="0" y="387"/>
                    <a:pt x="0" y="387"/>
                  </a:cubicBezTo>
                  <a:cubicBezTo>
                    <a:pt x="0" y="469"/>
                    <a:pt x="0" y="469"/>
                    <a:pt x="0" y="469"/>
                  </a:cubicBezTo>
                  <a:cubicBezTo>
                    <a:pt x="204" y="250"/>
                    <a:pt x="204" y="250"/>
                    <a:pt x="204" y="250"/>
                  </a:cubicBezTo>
                  <a:cubicBezTo>
                    <a:pt x="472" y="486"/>
                    <a:pt x="472" y="486"/>
                    <a:pt x="472" y="486"/>
                  </a:cubicBezTo>
                  <a:cubicBezTo>
                    <a:pt x="522" y="435"/>
                    <a:pt x="522" y="435"/>
                    <a:pt x="522" y="435"/>
                  </a:cubicBezTo>
                  <a:cubicBezTo>
                    <a:pt x="425" y="396"/>
                    <a:pt x="328" y="304"/>
                    <a:pt x="299" y="225"/>
                  </a:cubicBezTo>
                  <a:cubicBezTo>
                    <a:pt x="281" y="172"/>
                    <a:pt x="311" y="151"/>
                    <a:pt x="346" y="192"/>
                  </a:cubicBezTo>
                  <a:cubicBezTo>
                    <a:pt x="424" y="282"/>
                    <a:pt x="496" y="325"/>
                    <a:pt x="618" y="336"/>
                  </a:cubicBezTo>
                  <a:cubicBezTo>
                    <a:pt x="649" y="305"/>
                    <a:pt x="649" y="305"/>
                    <a:pt x="649" y="305"/>
                  </a:cubicBezTo>
                  <a:cubicBezTo>
                    <a:pt x="367" y="0"/>
                    <a:pt x="367" y="0"/>
                    <a:pt x="367" y="0"/>
                  </a:cubicBezTo>
                  <a:lnTo>
                    <a:pt x="281" y="89"/>
                  </a:lnTo>
                  <a:close/>
                </a:path>
              </a:pathLst>
            </a:custGeom>
            <a:solidFill>
              <a:srgbClr val="D5B275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5779206" y="6030981"/>
              <a:ext cx="514681" cy="622175"/>
            </a:xfrm>
            <a:custGeom>
              <a:avLst/>
              <a:gdLst>
                <a:gd name="T0" fmla="*/ 231 w 546"/>
                <a:gd name="T1" fmla="*/ 0 h 660"/>
                <a:gd name="T2" fmla="*/ 0 w 546"/>
                <a:gd name="T3" fmla="*/ 262 h 660"/>
                <a:gd name="T4" fmla="*/ 0 w 546"/>
                <a:gd name="T5" fmla="*/ 660 h 660"/>
                <a:gd name="T6" fmla="*/ 255 w 546"/>
                <a:gd name="T7" fmla="*/ 660 h 660"/>
                <a:gd name="T8" fmla="*/ 546 w 546"/>
                <a:gd name="T9" fmla="*/ 361 h 660"/>
                <a:gd name="T10" fmla="*/ 326 w 546"/>
                <a:gd name="T11" fmla="*/ 221 h 660"/>
                <a:gd name="T12" fmla="*/ 231 w 546"/>
                <a:gd name="T1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6" h="660">
                  <a:moveTo>
                    <a:pt x="231" y="0"/>
                  </a:moveTo>
                  <a:cubicBezTo>
                    <a:pt x="0" y="262"/>
                    <a:pt x="0" y="262"/>
                    <a:pt x="0" y="262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255" y="660"/>
                    <a:pt x="255" y="660"/>
                    <a:pt x="255" y="660"/>
                  </a:cubicBezTo>
                  <a:cubicBezTo>
                    <a:pt x="546" y="361"/>
                    <a:pt x="546" y="361"/>
                    <a:pt x="546" y="361"/>
                  </a:cubicBezTo>
                  <a:cubicBezTo>
                    <a:pt x="451" y="329"/>
                    <a:pt x="378" y="282"/>
                    <a:pt x="326" y="221"/>
                  </a:cubicBezTo>
                  <a:cubicBezTo>
                    <a:pt x="275" y="160"/>
                    <a:pt x="243" y="86"/>
                    <a:pt x="231" y="0"/>
                  </a:cubicBezTo>
                  <a:close/>
                </a:path>
              </a:pathLst>
            </a:custGeom>
            <a:solidFill>
              <a:srgbClr val="CFD0D4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5236854" y="6066408"/>
              <a:ext cx="1018293" cy="776058"/>
            </a:xfrm>
            <a:custGeom>
              <a:avLst/>
              <a:gdLst>
                <a:gd name="T0" fmla="*/ 164 w 504"/>
                <a:gd name="T1" fmla="*/ 0 h 821"/>
                <a:gd name="T2" fmla="*/ 0 w 504"/>
                <a:gd name="T3" fmla="*/ 169 h 821"/>
                <a:gd name="T4" fmla="*/ 0 w 504"/>
                <a:gd name="T5" fmla="*/ 821 h 821"/>
                <a:gd name="T6" fmla="*/ 86 w 504"/>
                <a:gd name="T7" fmla="*/ 821 h 821"/>
                <a:gd name="T8" fmla="*/ 504 w 504"/>
                <a:gd name="T9" fmla="*/ 390 h 821"/>
                <a:gd name="T10" fmla="*/ 267 w 504"/>
                <a:gd name="T11" fmla="*/ 238 h 821"/>
                <a:gd name="T12" fmla="*/ 164 w 504"/>
                <a:gd name="T13" fmla="*/ 0 h 821"/>
                <a:gd name="connsiteX0" fmla="*/ 14229 w 20975"/>
                <a:gd name="connsiteY0" fmla="*/ 0 h 13186"/>
                <a:gd name="connsiteX1" fmla="*/ 0 w 20975"/>
                <a:gd name="connsiteY1" fmla="*/ 9555 h 13186"/>
                <a:gd name="connsiteX2" fmla="*/ 10975 w 20975"/>
                <a:gd name="connsiteY2" fmla="*/ 10000 h 13186"/>
                <a:gd name="connsiteX3" fmla="*/ 12681 w 20975"/>
                <a:gd name="connsiteY3" fmla="*/ 10000 h 13186"/>
                <a:gd name="connsiteX4" fmla="*/ 20975 w 20975"/>
                <a:gd name="connsiteY4" fmla="*/ 4750 h 13186"/>
                <a:gd name="connsiteX5" fmla="*/ 16273 w 20975"/>
                <a:gd name="connsiteY5" fmla="*/ 2899 h 13186"/>
                <a:gd name="connsiteX6" fmla="*/ 14229 w 20975"/>
                <a:gd name="connsiteY6" fmla="*/ 0 h 13186"/>
                <a:gd name="connsiteX0" fmla="*/ 14229 w 20975"/>
                <a:gd name="connsiteY0" fmla="*/ 0 h 10032"/>
                <a:gd name="connsiteX1" fmla="*/ 0 w 20975"/>
                <a:gd name="connsiteY1" fmla="*/ 9555 h 10032"/>
                <a:gd name="connsiteX2" fmla="*/ 10975 w 20975"/>
                <a:gd name="connsiteY2" fmla="*/ 10000 h 10032"/>
                <a:gd name="connsiteX3" fmla="*/ 12681 w 20975"/>
                <a:gd name="connsiteY3" fmla="*/ 10000 h 10032"/>
                <a:gd name="connsiteX4" fmla="*/ 20975 w 20975"/>
                <a:gd name="connsiteY4" fmla="*/ 4750 h 10032"/>
                <a:gd name="connsiteX5" fmla="*/ 16273 w 20975"/>
                <a:gd name="connsiteY5" fmla="*/ 2899 h 10032"/>
                <a:gd name="connsiteX6" fmla="*/ 14229 w 20975"/>
                <a:gd name="connsiteY6" fmla="*/ 0 h 10032"/>
                <a:gd name="connsiteX0" fmla="*/ 14486 w 21232"/>
                <a:gd name="connsiteY0" fmla="*/ 0 h 10017"/>
                <a:gd name="connsiteX1" fmla="*/ 0 w 21232"/>
                <a:gd name="connsiteY1" fmla="*/ 9765 h 10017"/>
                <a:gd name="connsiteX2" fmla="*/ 11232 w 21232"/>
                <a:gd name="connsiteY2" fmla="*/ 10000 h 10017"/>
                <a:gd name="connsiteX3" fmla="*/ 12938 w 21232"/>
                <a:gd name="connsiteY3" fmla="*/ 10000 h 10017"/>
                <a:gd name="connsiteX4" fmla="*/ 21232 w 21232"/>
                <a:gd name="connsiteY4" fmla="*/ 4750 h 10017"/>
                <a:gd name="connsiteX5" fmla="*/ 16530 w 21232"/>
                <a:gd name="connsiteY5" fmla="*/ 2899 h 10017"/>
                <a:gd name="connsiteX6" fmla="*/ 14486 w 21232"/>
                <a:gd name="connsiteY6" fmla="*/ 0 h 10017"/>
                <a:gd name="connsiteX0" fmla="*/ 14486 w 21232"/>
                <a:gd name="connsiteY0" fmla="*/ 0 h 10017"/>
                <a:gd name="connsiteX1" fmla="*/ 0 w 21232"/>
                <a:gd name="connsiteY1" fmla="*/ 9765 h 10017"/>
                <a:gd name="connsiteX2" fmla="*/ 11232 w 21232"/>
                <a:gd name="connsiteY2" fmla="*/ 10000 h 10017"/>
                <a:gd name="connsiteX3" fmla="*/ 12938 w 21232"/>
                <a:gd name="connsiteY3" fmla="*/ 10000 h 10017"/>
                <a:gd name="connsiteX4" fmla="*/ 21232 w 21232"/>
                <a:gd name="connsiteY4" fmla="*/ 4750 h 10017"/>
                <a:gd name="connsiteX5" fmla="*/ 16530 w 21232"/>
                <a:gd name="connsiteY5" fmla="*/ 2899 h 10017"/>
                <a:gd name="connsiteX6" fmla="*/ 14486 w 21232"/>
                <a:gd name="connsiteY6" fmla="*/ 0 h 10017"/>
                <a:gd name="connsiteX0" fmla="*/ 14657 w 21403"/>
                <a:gd name="connsiteY0" fmla="*/ 0 h 10000"/>
                <a:gd name="connsiteX1" fmla="*/ 0 w 21403"/>
                <a:gd name="connsiteY1" fmla="*/ 9923 h 10000"/>
                <a:gd name="connsiteX2" fmla="*/ 11403 w 21403"/>
                <a:gd name="connsiteY2" fmla="*/ 10000 h 10000"/>
                <a:gd name="connsiteX3" fmla="*/ 13109 w 21403"/>
                <a:gd name="connsiteY3" fmla="*/ 10000 h 10000"/>
                <a:gd name="connsiteX4" fmla="*/ 21403 w 21403"/>
                <a:gd name="connsiteY4" fmla="*/ 4750 h 10000"/>
                <a:gd name="connsiteX5" fmla="*/ 16701 w 21403"/>
                <a:gd name="connsiteY5" fmla="*/ 2899 h 10000"/>
                <a:gd name="connsiteX6" fmla="*/ 14657 w 21403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03" h="10000">
                  <a:moveTo>
                    <a:pt x="14657" y="0"/>
                  </a:moveTo>
                  <a:cubicBezTo>
                    <a:pt x="11403" y="2058"/>
                    <a:pt x="0" y="9923"/>
                    <a:pt x="0" y="9923"/>
                  </a:cubicBezTo>
                  <a:lnTo>
                    <a:pt x="11403" y="10000"/>
                  </a:lnTo>
                  <a:lnTo>
                    <a:pt x="13109" y="10000"/>
                  </a:lnTo>
                  <a:lnTo>
                    <a:pt x="21403" y="4750"/>
                  </a:lnTo>
                  <a:cubicBezTo>
                    <a:pt x="19379" y="4336"/>
                    <a:pt x="17812" y="3715"/>
                    <a:pt x="16701" y="2899"/>
                  </a:cubicBezTo>
                  <a:cubicBezTo>
                    <a:pt x="15609" y="2107"/>
                    <a:pt x="14935" y="1145"/>
                    <a:pt x="14657" y="0"/>
                  </a:cubicBezTo>
                  <a:close/>
                </a:path>
              </a:pathLst>
            </a:custGeom>
            <a:solidFill>
              <a:srgbClr val="12A89D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Oval 11"/>
            <p:cNvSpPr>
              <a:spLocks noChangeArrowheads="1"/>
            </p:cNvSpPr>
            <p:nvPr/>
          </p:nvSpPr>
          <p:spPr bwMode="auto">
            <a:xfrm>
              <a:off x="6120113" y="5544977"/>
              <a:ext cx="722767" cy="721812"/>
            </a:xfrm>
            <a:prstGeom prst="ellipse">
              <a:avLst/>
            </a:prstGeom>
            <a:solidFill>
              <a:srgbClr val="E7D1A7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420067" y="5305849"/>
              <a:ext cx="255680" cy="573464"/>
            </a:xfrm>
            <a:custGeom>
              <a:avLst/>
              <a:gdLst>
                <a:gd name="T0" fmla="*/ 216 w 270"/>
                <a:gd name="T1" fmla="*/ 24 h 606"/>
                <a:gd name="T2" fmla="*/ 128 w 270"/>
                <a:gd name="T3" fmla="*/ 25 h 606"/>
                <a:gd name="T4" fmla="*/ 13 w 270"/>
                <a:gd name="T5" fmla="*/ 143 h 606"/>
                <a:gd name="T6" fmla="*/ 0 w 270"/>
                <a:gd name="T7" fmla="*/ 435 h 606"/>
                <a:gd name="T8" fmla="*/ 42 w 270"/>
                <a:gd name="T9" fmla="*/ 472 h 606"/>
                <a:gd name="T10" fmla="*/ 173 w 270"/>
                <a:gd name="T11" fmla="*/ 606 h 606"/>
                <a:gd name="T12" fmla="*/ 120 w 270"/>
                <a:gd name="T13" fmla="*/ 395 h 606"/>
                <a:gd name="T14" fmla="*/ 202 w 270"/>
                <a:gd name="T15" fmla="*/ 258 h 606"/>
                <a:gd name="T16" fmla="*/ 216 w 270"/>
                <a:gd name="T17" fmla="*/ 24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" h="606">
                  <a:moveTo>
                    <a:pt x="216" y="24"/>
                  </a:moveTo>
                  <a:cubicBezTo>
                    <a:pt x="191" y="0"/>
                    <a:pt x="152" y="1"/>
                    <a:pt x="128" y="25"/>
                  </a:cubicBezTo>
                  <a:cubicBezTo>
                    <a:pt x="13" y="143"/>
                    <a:pt x="13" y="143"/>
                    <a:pt x="13" y="143"/>
                  </a:cubicBezTo>
                  <a:cubicBezTo>
                    <a:pt x="0" y="435"/>
                    <a:pt x="0" y="435"/>
                    <a:pt x="0" y="435"/>
                  </a:cubicBezTo>
                  <a:cubicBezTo>
                    <a:pt x="0" y="437"/>
                    <a:pt x="41" y="471"/>
                    <a:pt x="42" y="472"/>
                  </a:cubicBezTo>
                  <a:cubicBezTo>
                    <a:pt x="173" y="606"/>
                    <a:pt x="173" y="606"/>
                    <a:pt x="173" y="606"/>
                  </a:cubicBezTo>
                  <a:cubicBezTo>
                    <a:pt x="192" y="465"/>
                    <a:pt x="151" y="414"/>
                    <a:pt x="120" y="395"/>
                  </a:cubicBezTo>
                  <a:cubicBezTo>
                    <a:pt x="202" y="258"/>
                    <a:pt x="202" y="258"/>
                    <a:pt x="202" y="258"/>
                  </a:cubicBezTo>
                  <a:cubicBezTo>
                    <a:pt x="270" y="189"/>
                    <a:pt x="268" y="76"/>
                    <a:pt x="216" y="24"/>
                  </a:cubicBezTo>
                  <a:close/>
                </a:path>
              </a:pathLst>
            </a:custGeom>
            <a:solidFill>
              <a:srgbClr val="D5B275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6262895" y="5656791"/>
              <a:ext cx="395142" cy="407403"/>
            </a:xfrm>
            <a:custGeom>
              <a:avLst/>
              <a:gdLst>
                <a:gd name="T0" fmla="*/ 132 w 419"/>
                <a:gd name="T1" fmla="*/ 30 h 432"/>
                <a:gd name="T2" fmla="*/ 43 w 419"/>
                <a:gd name="T3" fmla="*/ 271 h 432"/>
                <a:gd name="T4" fmla="*/ 287 w 419"/>
                <a:gd name="T5" fmla="*/ 402 h 432"/>
                <a:gd name="T6" fmla="*/ 376 w 419"/>
                <a:gd name="T7" fmla="*/ 161 h 432"/>
                <a:gd name="T8" fmla="*/ 132 w 419"/>
                <a:gd name="T9" fmla="*/ 3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" h="432">
                  <a:moveTo>
                    <a:pt x="132" y="30"/>
                  </a:moveTo>
                  <a:cubicBezTo>
                    <a:pt x="40" y="60"/>
                    <a:pt x="0" y="168"/>
                    <a:pt x="43" y="271"/>
                  </a:cubicBezTo>
                  <a:cubicBezTo>
                    <a:pt x="85" y="373"/>
                    <a:pt x="195" y="432"/>
                    <a:pt x="287" y="402"/>
                  </a:cubicBezTo>
                  <a:cubicBezTo>
                    <a:pt x="379" y="372"/>
                    <a:pt x="419" y="264"/>
                    <a:pt x="376" y="161"/>
                  </a:cubicBezTo>
                  <a:cubicBezTo>
                    <a:pt x="333" y="59"/>
                    <a:pt x="224" y="0"/>
                    <a:pt x="132" y="30"/>
                  </a:cubicBezTo>
                  <a:close/>
                </a:path>
              </a:pathLst>
            </a:custGeom>
            <a:solidFill>
              <a:srgbClr val="D5B275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6601588" y="4995868"/>
              <a:ext cx="1744380" cy="1176818"/>
            </a:xfrm>
            <a:custGeom>
              <a:avLst/>
              <a:gdLst>
                <a:gd name="T0" fmla="*/ 1849 w 1849"/>
                <a:gd name="T1" fmla="*/ 1074 h 1248"/>
                <a:gd name="T2" fmla="*/ 1849 w 1849"/>
                <a:gd name="T3" fmla="*/ 174 h 1248"/>
                <a:gd name="T4" fmla="*/ 1675 w 1849"/>
                <a:gd name="T5" fmla="*/ 0 h 1248"/>
                <a:gd name="T6" fmla="*/ 174 w 1849"/>
                <a:gd name="T7" fmla="*/ 0 h 1248"/>
                <a:gd name="T8" fmla="*/ 0 w 1849"/>
                <a:gd name="T9" fmla="*/ 174 h 1248"/>
                <a:gd name="T10" fmla="*/ 0 w 1849"/>
                <a:gd name="T11" fmla="*/ 1074 h 1248"/>
                <a:gd name="T12" fmla="*/ 174 w 1849"/>
                <a:gd name="T13" fmla="*/ 1248 h 1248"/>
                <a:gd name="T14" fmla="*/ 1675 w 1849"/>
                <a:gd name="T15" fmla="*/ 1248 h 1248"/>
                <a:gd name="T16" fmla="*/ 1849 w 1849"/>
                <a:gd name="T17" fmla="*/ 1074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9" h="1248">
                  <a:moveTo>
                    <a:pt x="1849" y="1074"/>
                  </a:moveTo>
                  <a:cubicBezTo>
                    <a:pt x="1849" y="174"/>
                    <a:pt x="1849" y="174"/>
                    <a:pt x="1849" y="174"/>
                  </a:cubicBezTo>
                  <a:cubicBezTo>
                    <a:pt x="1849" y="78"/>
                    <a:pt x="1771" y="0"/>
                    <a:pt x="1675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79" y="0"/>
                    <a:pt x="0" y="78"/>
                    <a:pt x="0" y="174"/>
                  </a:cubicBezTo>
                  <a:cubicBezTo>
                    <a:pt x="0" y="1074"/>
                    <a:pt x="0" y="1074"/>
                    <a:pt x="0" y="1074"/>
                  </a:cubicBezTo>
                  <a:cubicBezTo>
                    <a:pt x="0" y="1170"/>
                    <a:pt x="79" y="1248"/>
                    <a:pt x="174" y="1248"/>
                  </a:cubicBezTo>
                  <a:cubicBezTo>
                    <a:pt x="1675" y="1248"/>
                    <a:pt x="1675" y="1248"/>
                    <a:pt x="1675" y="1248"/>
                  </a:cubicBezTo>
                  <a:cubicBezTo>
                    <a:pt x="1771" y="1248"/>
                    <a:pt x="1849" y="1170"/>
                    <a:pt x="1849" y="1074"/>
                  </a:cubicBezTo>
                  <a:close/>
                </a:path>
              </a:pathLst>
            </a:custGeom>
            <a:solidFill>
              <a:srgbClr val="000600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6904863" y="4995868"/>
              <a:ext cx="1441106" cy="800413"/>
            </a:xfrm>
            <a:custGeom>
              <a:avLst/>
              <a:gdLst>
                <a:gd name="T0" fmla="*/ 1527 w 1527"/>
                <a:gd name="T1" fmla="*/ 848 h 848"/>
                <a:gd name="T2" fmla="*/ 0 w 1527"/>
                <a:gd name="T3" fmla="*/ 0 h 848"/>
                <a:gd name="T4" fmla="*/ 1352 w 1527"/>
                <a:gd name="T5" fmla="*/ 0 h 848"/>
                <a:gd name="T6" fmla="*/ 1527 w 1527"/>
                <a:gd name="T7" fmla="*/ 174 h 848"/>
                <a:gd name="T8" fmla="*/ 1527 w 1527"/>
                <a:gd name="T9" fmla="*/ 848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7" h="848">
                  <a:moveTo>
                    <a:pt x="1527" y="84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52" y="0"/>
                    <a:pt x="1352" y="0"/>
                    <a:pt x="1352" y="0"/>
                  </a:cubicBezTo>
                  <a:cubicBezTo>
                    <a:pt x="1448" y="0"/>
                    <a:pt x="1527" y="78"/>
                    <a:pt x="1527" y="174"/>
                  </a:cubicBezTo>
                  <a:lnTo>
                    <a:pt x="1527" y="848"/>
                  </a:lnTo>
                  <a:close/>
                </a:path>
              </a:pathLst>
            </a:custGeom>
            <a:solidFill>
              <a:srgbClr val="5E5D5D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6872764" y="5001403"/>
              <a:ext cx="1273973" cy="1080503"/>
            </a:xfrm>
            <a:custGeom>
              <a:avLst/>
              <a:gdLst>
                <a:gd name="T0" fmla="*/ 918 w 918"/>
                <a:gd name="T1" fmla="*/ 0 h 779"/>
                <a:gd name="T2" fmla="*/ 712 w 918"/>
                <a:gd name="T3" fmla="*/ 347 h 779"/>
                <a:gd name="T4" fmla="*/ 399 w 918"/>
                <a:gd name="T5" fmla="*/ 389 h 779"/>
                <a:gd name="T6" fmla="*/ 193 w 918"/>
                <a:gd name="T7" fmla="*/ 779 h 779"/>
                <a:gd name="T8" fmla="*/ 0 w 918"/>
                <a:gd name="T9" fmla="*/ 779 h 779"/>
                <a:gd name="T10" fmla="*/ 0 w 918"/>
                <a:gd name="T11" fmla="*/ 725 h 779"/>
                <a:gd name="T12" fmla="*/ 288 w 918"/>
                <a:gd name="T13" fmla="*/ 303 h 779"/>
                <a:gd name="T14" fmla="*/ 638 w 918"/>
                <a:gd name="T15" fmla="*/ 264 h 779"/>
                <a:gd name="T16" fmla="*/ 813 w 918"/>
                <a:gd name="T17" fmla="*/ 0 h 779"/>
                <a:gd name="T18" fmla="*/ 918 w 918"/>
                <a:gd name="T19" fmla="*/ 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8" h="779">
                  <a:moveTo>
                    <a:pt x="918" y="0"/>
                  </a:moveTo>
                  <a:lnTo>
                    <a:pt x="712" y="347"/>
                  </a:lnTo>
                  <a:lnTo>
                    <a:pt x="399" y="389"/>
                  </a:lnTo>
                  <a:lnTo>
                    <a:pt x="193" y="779"/>
                  </a:lnTo>
                  <a:lnTo>
                    <a:pt x="0" y="779"/>
                  </a:lnTo>
                  <a:lnTo>
                    <a:pt x="0" y="725"/>
                  </a:lnTo>
                  <a:lnTo>
                    <a:pt x="288" y="303"/>
                  </a:lnTo>
                  <a:lnTo>
                    <a:pt x="638" y="264"/>
                  </a:lnTo>
                  <a:lnTo>
                    <a:pt x="813" y="0"/>
                  </a:lnTo>
                  <a:lnTo>
                    <a:pt x="918" y="0"/>
                  </a:lnTo>
                  <a:close/>
                </a:path>
              </a:pathLst>
            </a:custGeom>
            <a:solidFill>
              <a:srgbClr val="000600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6889367" y="5086648"/>
              <a:ext cx="1352559" cy="995258"/>
            </a:xfrm>
            <a:custGeom>
              <a:avLst/>
              <a:gdLst>
                <a:gd name="T0" fmla="*/ 1432 w 1432"/>
                <a:gd name="T1" fmla="*/ 1038 h 1042"/>
                <a:gd name="T2" fmla="*/ 1432 w 1432"/>
                <a:gd name="T3" fmla="*/ 4 h 1042"/>
                <a:gd name="T4" fmla="*/ 1429 w 1432"/>
                <a:gd name="T5" fmla="*/ 0 h 1042"/>
                <a:gd name="T6" fmla="*/ 4 w 1432"/>
                <a:gd name="T7" fmla="*/ 0 h 1042"/>
                <a:gd name="T8" fmla="*/ 0 w 1432"/>
                <a:gd name="T9" fmla="*/ 4 h 1042"/>
                <a:gd name="T10" fmla="*/ 0 w 1432"/>
                <a:gd name="T11" fmla="*/ 1038 h 1042"/>
                <a:gd name="T12" fmla="*/ 4 w 1432"/>
                <a:gd name="T13" fmla="*/ 1042 h 1042"/>
                <a:gd name="T14" fmla="*/ 1429 w 1432"/>
                <a:gd name="T15" fmla="*/ 1042 h 1042"/>
                <a:gd name="T16" fmla="*/ 1432 w 1432"/>
                <a:gd name="T17" fmla="*/ 1038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2" h="1042">
                  <a:moveTo>
                    <a:pt x="1432" y="1038"/>
                  </a:moveTo>
                  <a:cubicBezTo>
                    <a:pt x="1432" y="4"/>
                    <a:pt x="1432" y="4"/>
                    <a:pt x="1432" y="4"/>
                  </a:cubicBezTo>
                  <a:cubicBezTo>
                    <a:pt x="1432" y="2"/>
                    <a:pt x="1431" y="0"/>
                    <a:pt x="142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038"/>
                    <a:pt x="0" y="1038"/>
                    <a:pt x="0" y="1038"/>
                  </a:cubicBezTo>
                  <a:cubicBezTo>
                    <a:pt x="0" y="1040"/>
                    <a:pt x="2" y="1042"/>
                    <a:pt x="4" y="1042"/>
                  </a:cubicBezTo>
                  <a:cubicBezTo>
                    <a:pt x="1429" y="1042"/>
                    <a:pt x="1429" y="1042"/>
                    <a:pt x="1429" y="1042"/>
                  </a:cubicBezTo>
                  <a:cubicBezTo>
                    <a:pt x="1431" y="1042"/>
                    <a:pt x="1432" y="1040"/>
                    <a:pt x="1432" y="10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Oval 18"/>
            <p:cNvSpPr>
              <a:spLocks noChangeArrowheads="1"/>
            </p:cNvSpPr>
            <p:nvPr/>
          </p:nvSpPr>
          <p:spPr bwMode="auto">
            <a:xfrm>
              <a:off x="6673533" y="5541655"/>
              <a:ext cx="84120" cy="85245"/>
            </a:xfrm>
            <a:prstGeom prst="ellipse">
              <a:avLst/>
            </a:prstGeom>
            <a:solidFill>
              <a:srgbClr val="5E5D5D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66"/>
            <p:cNvSpPr>
              <a:spLocks/>
            </p:cNvSpPr>
            <p:nvPr/>
          </p:nvSpPr>
          <p:spPr bwMode="auto">
            <a:xfrm>
              <a:off x="6208660" y="5294778"/>
              <a:ext cx="473728" cy="517003"/>
            </a:xfrm>
            <a:custGeom>
              <a:avLst/>
              <a:gdLst>
                <a:gd name="T0" fmla="*/ 449 w 503"/>
                <a:gd name="T1" fmla="*/ 24 h 548"/>
                <a:gd name="T2" fmla="*/ 361 w 503"/>
                <a:gd name="T3" fmla="*/ 25 h 548"/>
                <a:gd name="T4" fmla="*/ 69 w 503"/>
                <a:gd name="T5" fmla="*/ 324 h 548"/>
                <a:gd name="T6" fmla="*/ 43 w 503"/>
                <a:gd name="T7" fmla="*/ 506 h 548"/>
                <a:gd name="T8" fmla="*/ 43 w 503"/>
                <a:gd name="T9" fmla="*/ 506 h 548"/>
                <a:gd name="T10" fmla="*/ 196 w 503"/>
                <a:gd name="T11" fmla="*/ 505 h 548"/>
                <a:gd name="T12" fmla="*/ 436 w 503"/>
                <a:gd name="T13" fmla="*/ 258 h 548"/>
                <a:gd name="T14" fmla="*/ 449 w 503"/>
                <a:gd name="T15" fmla="*/ 24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3" h="548">
                  <a:moveTo>
                    <a:pt x="449" y="24"/>
                  </a:moveTo>
                  <a:cubicBezTo>
                    <a:pt x="425" y="0"/>
                    <a:pt x="385" y="0"/>
                    <a:pt x="361" y="25"/>
                  </a:cubicBezTo>
                  <a:cubicBezTo>
                    <a:pt x="69" y="324"/>
                    <a:pt x="69" y="324"/>
                    <a:pt x="69" y="324"/>
                  </a:cubicBezTo>
                  <a:cubicBezTo>
                    <a:pt x="28" y="367"/>
                    <a:pt x="0" y="464"/>
                    <a:pt x="43" y="506"/>
                  </a:cubicBezTo>
                  <a:cubicBezTo>
                    <a:pt x="43" y="506"/>
                    <a:pt x="43" y="506"/>
                    <a:pt x="43" y="506"/>
                  </a:cubicBezTo>
                  <a:cubicBezTo>
                    <a:pt x="85" y="548"/>
                    <a:pt x="154" y="547"/>
                    <a:pt x="196" y="505"/>
                  </a:cubicBezTo>
                  <a:cubicBezTo>
                    <a:pt x="436" y="258"/>
                    <a:pt x="436" y="258"/>
                    <a:pt x="436" y="258"/>
                  </a:cubicBezTo>
                  <a:cubicBezTo>
                    <a:pt x="503" y="189"/>
                    <a:pt x="502" y="75"/>
                    <a:pt x="449" y="24"/>
                  </a:cubicBezTo>
                  <a:close/>
                </a:path>
              </a:pathLst>
            </a:custGeom>
            <a:solidFill>
              <a:srgbClr val="E7D1A7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67"/>
            <p:cNvSpPr>
              <a:spLocks/>
            </p:cNvSpPr>
            <p:nvPr/>
          </p:nvSpPr>
          <p:spPr bwMode="auto">
            <a:xfrm>
              <a:off x="6203126" y="5626900"/>
              <a:ext cx="401783" cy="445043"/>
            </a:xfrm>
            <a:custGeom>
              <a:avLst/>
              <a:gdLst>
                <a:gd name="T0" fmla="*/ 122 w 426"/>
                <a:gd name="T1" fmla="*/ 33 h 472"/>
                <a:gd name="T2" fmla="*/ 50 w 426"/>
                <a:gd name="T3" fmla="*/ 295 h 472"/>
                <a:gd name="T4" fmla="*/ 303 w 426"/>
                <a:gd name="T5" fmla="*/ 439 h 472"/>
                <a:gd name="T6" fmla="*/ 376 w 426"/>
                <a:gd name="T7" fmla="*/ 176 h 472"/>
                <a:gd name="T8" fmla="*/ 122 w 426"/>
                <a:gd name="T9" fmla="*/ 33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472">
                  <a:moveTo>
                    <a:pt x="122" y="33"/>
                  </a:moveTo>
                  <a:cubicBezTo>
                    <a:pt x="32" y="66"/>
                    <a:pt x="0" y="183"/>
                    <a:pt x="50" y="295"/>
                  </a:cubicBezTo>
                  <a:cubicBezTo>
                    <a:pt x="100" y="407"/>
                    <a:pt x="213" y="472"/>
                    <a:pt x="303" y="439"/>
                  </a:cubicBezTo>
                  <a:cubicBezTo>
                    <a:pt x="393" y="406"/>
                    <a:pt x="426" y="288"/>
                    <a:pt x="376" y="176"/>
                  </a:cubicBezTo>
                  <a:cubicBezTo>
                    <a:pt x="326" y="64"/>
                    <a:pt x="212" y="0"/>
                    <a:pt x="122" y="33"/>
                  </a:cubicBezTo>
                  <a:close/>
                </a:path>
              </a:pathLst>
            </a:custGeom>
            <a:solidFill>
              <a:srgbClr val="E7D1A7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68"/>
            <p:cNvSpPr>
              <a:spLocks/>
            </p:cNvSpPr>
            <p:nvPr/>
          </p:nvSpPr>
          <p:spPr bwMode="auto">
            <a:xfrm>
              <a:off x="6489797" y="5298099"/>
              <a:ext cx="126180" cy="128420"/>
            </a:xfrm>
            <a:custGeom>
              <a:avLst/>
              <a:gdLst>
                <a:gd name="T0" fmla="*/ 0 w 134"/>
                <a:gd name="T1" fmla="*/ 93 h 134"/>
                <a:gd name="T2" fmla="*/ 95 w 134"/>
                <a:gd name="T3" fmla="*/ 134 h 134"/>
                <a:gd name="T4" fmla="*/ 92 w 134"/>
                <a:gd name="T5" fmla="*/ 0 h 134"/>
                <a:gd name="T6" fmla="*/ 0 w 134"/>
                <a:gd name="T7" fmla="*/ 9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34">
                  <a:moveTo>
                    <a:pt x="0" y="93"/>
                  </a:moveTo>
                  <a:cubicBezTo>
                    <a:pt x="41" y="117"/>
                    <a:pt x="60" y="126"/>
                    <a:pt x="95" y="134"/>
                  </a:cubicBezTo>
                  <a:cubicBezTo>
                    <a:pt x="134" y="94"/>
                    <a:pt x="129" y="18"/>
                    <a:pt x="92" y="0"/>
                  </a:cubicBezTo>
                  <a:cubicBezTo>
                    <a:pt x="70" y="8"/>
                    <a:pt x="18" y="72"/>
                    <a:pt x="0" y="93"/>
                  </a:cubicBezTo>
                  <a:close/>
                </a:path>
              </a:pathLst>
            </a:custGeom>
            <a:solidFill>
              <a:srgbClr val="F7ECD9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6884939" y="5086648"/>
              <a:ext cx="1214203" cy="995258"/>
            </a:xfrm>
            <a:custGeom>
              <a:avLst/>
              <a:gdLst>
                <a:gd name="T0" fmla="*/ 1287 w 1287"/>
                <a:gd name="T1" fmla="*/ 0 h 1042"/>
                <a:gd name="T2" fmla="*/ 1126 w 1287"/>
                <a:gd name="T3" fmla="*/ 0 h 1042"/>
                <a:gd name="T4" fmla="*/ 937 w 1287"/>
                <a:gd name="T5" fmla="*/ 286 h 1042"/>
                <a:gd name="T6" fmla="*/ 423 w 1287"/>
                <a:gd name="T7" fmla="*/ 343 h 1042"/>
                <a:gd name="T8" fmla="*/ 0 w 1287"/>
                <a:gd name="T9" fmla="*/ 963 h 1042"/>
                <a:gd name="T10" fmla="*/ 0 w 1287"/>
                <a:gd name="T11" fmla="*/ 1038 h 1042"/>
                <a:gd name="T12" fmla="*/ 3 w 1287"/>
                <a:gd name="T13" fmla="*/ 1042 h 1042"/>
                <a:gd name="T14" fmla="*/ 283 w 1287"/>
                <a:gd name="T15" fmla="*/ 1042 h 1042"/>
                <a:gd name="T16" fmla="*/ 586 w 1287"/>
                <a:gd name="T17" fmla="*/ 469 h 1042"/>
                <a:gd name="T18" fmla="*/ 1046 w 1287"/>
                <a:gd name="T19" fmla="*/ 408 h 1042"/>
                <a:gd name="T20" fmla="*/ 1287 w 1287"/>
                <a:gd name="T21" fmla="*/ 0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7" h="1042">
                  <a:moveTo>
                    <a:pt x="1287" y="0"/>
                  </a:moveTo>
                  <a:cubicBezTo>
                    <a:pt x="1126" y="0"/>
                    <a:pt x="1126" y="0"/>
                    <a:pt x="1126" y="0"/>
                  </a:cubicBezTo>
                  <a:cubicBezTo>
                    <a:pt x="937" y="286"/>
                    <a:pt x="937" y="286"/>
                    <a:pt x="937" y="286"/>
                  </a:cubicBezTo>
                  <a:cubicBezTo>
                    <a:pt x="423" y="343"/>
                    <a:pt x="423" y="343"/>
                    <a:pt x="423" y="343"/>
                  </a:cubicBezTo>
                  <a:cubicBezTo>
                    <a:pt x="0" y="963"/>
                    <a:pt x="0" y="963"/>
                    <a:pt x="0" y="963"/>
                  </a:cubicBezTo>
                  <a:cubicBezTo>
                    <a:pt x="0" y="1038"/>
                    <a:pt x="0" y="1038"/>
                    <a:pt x="0" y="1038"/>
                  </a:cubicBezTo>
                  <a:cubicBezTo>
                    <a:pt x="0" y="1040"/>
                    <a:pt x="1" y="1042"/>
                    <a:pt x="3" y="1042"/>
                  </a:cubicBezTo>
                  <a:cubicBezTo>
                    <a:pt x="283" y="1042"/>
                    <a:pt x="283" y="1042"/>
                    <a:pt x="283" y="1042"/>
                  </a:cubicBezTo>
                  <a:cubicBezTo>
                    <a:pt x="586" y="469"/>
                    <a:pt x="586" y="469"/>
                    <a:pt x="586" y="469"/>
                  </a:cubicBezTo>
                  <a:cubicBezTo>
                    <a:pt x="1046" y="408"/>
                    <a:pt x="1046" y="408"/>
                    <a:pt x="1046" y="408"/>
                  </a:cubicBezTo>
                  <a:lnTo>
                    <a:pt x="128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auto">
            <a:xfrm>
              <a:off x="6884939" y="4219810"/>
              <a:ext cx="1573927" cy="1862097"/>
            </a:xfrm>
            <a:custGeom>
              <a:avLst/>
              <a:gdLst>
                <a:gd name="T0" fmla="*/ 1135 w 1135"/>
                <a:gd name="T1" fmla="*/ 185 h 1343"/>
                <a:gd name="T2" fmla="*/ 1133 w 1135"/>
                <a:gd name="T3" fmla="*/ 296 h 1343"/>
                <a:gd name="T4" fmla="*/ 1034 w 1135"/>
                <a:gd name="T5" fmla="*/ 242 h 1343"/>
                <a:gd name="T6" fmla="*/ 712 w 1135"/>
                <a:gd name="T7" fmla="*/ 857 h 1343"/>
                <a:gd name="T8" fmla="*/ 399 w 1135"/>
                <a:gd name="T9" fmla="*/ 903 h 1343"/>
                <a:gd name="T10" fmla="*/ 192 w 1135"/>
                <a:gd name="T11" fmla="*/ 1343 h 1343"/>
                <a:gd name="T12" fmla="*/ 0 w 1135"/>
                <a:gd name="T13" fmla="*/ 1343 h 1343"/>
                <a:gd name="T14" fmla="*/ 0 w 1135"/>
                <a:gd name="T15" fmla="*/ 1283 h 1343"/>
                <a:gd name="T16" fmla="*/ 287 w 1135"/>
                <a:gd name="T17" fmla="*/ 807 h 1343"/>
                <a:gd name="T18" fmla="*/ 637 w 1135"/>
                <a:gd name="T19" fmla="*/ 763 h 1343"/>
                <a:gd name="T20" fmla="*/ 965 w 1135"/>
                <a:gd name="T21" fmla="*/ 205 h 1343"/>
                <a:gd name="T22" fmla="*/ 867 w 1135"/>
                <a:gd name="T23" fmla="*/ 152 h 1343"/>
                <a:gd name="T24" fmla="*/ 1135 w 1135"/>
                <a:gd name="T25" fmla="*/ 0 h 1343"/>
                <a:gd name="T26" fmla="*/ 1135 w 1135"/>
                <a:gd name="T27" fmla="*/ 117 h 1343"/>
                <a:gd name="T28" fmla="*/ 1135 w 1135"/>
                <a:gd name="T29" fmla="*/ 185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5" h="1343">
                  <a:moveTo>
                    <a:pt x="1135" y="185"/>
                  </a:moveTo>
                  <a:lnTo>
                    <a:pt x="1133" y="296"/>
                  </a:lnTo>
                  <a:lnTo>
                    <a:pt x="1034" y="242"/>
                  </a:lnTo>
                  <a:lnTo>
                    <a:pt x="712" y="857"/>
                  </a:lnTo>
                  <a:lnTo>
                    <a:pt x="399" y="903"/>
                  </a:lnTo>
                  <a:lnTo>
                    <a:pt x="192" y="1343"/>
                  </a:lnTo>
                  <a:lnTo>
                    <a:pt x="0" y="1343"/>
                  </a:lnTo>
                  <a:lnTo>
                    <a:pt x="0" y="1283"/>
                  </a:lnTo>
                  <a:lnTo>
                    <a:pt x="287" y="807"/>
                  </a:lnTo>
                  <a:lnTo>
                    <a:pt x="637" y="763"/>
                  </a:lnTo>
                  <a:lnTo>
                    <a:pt x="965" y="205"/>
                  </a:lnTo>
                  <a:lnTo>
                    <a:pt x="867" y="152"/>
                  </a:lnTo>
                  <a:lnTo>
                    <a:pt x="1135" y="0"/>
                  </a:lnTo>
                  <a:lnTo>
                    <a:pt x="1135" y="117"/>
                  </a:lnTo>
                  <a:lnTo>
                    <a:pt x="1135" y="185"/>
                  </a:lnTo>
                  <a:close/>
                </a:path>
              </a:pathLst>
            </a:custGeom>
            <a:solidFill>
              <a:srgbClr val="F2644C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8265169" y="6126190"/>
              <a:ext cx="503613" cy="427330"/>
            </a:xfrm>
            <a:custGeom>
              <a:avLst/>
              <a:gdLst>
                <a:gd name="T0" fmla="*/ 108 w 720"/>
                <a:gd name="T1" fmla="*/ 491 h 694"/>
                <a:gd name="T2" fmla="*/ 601 w 720"/>
                <a:gd name="T3" fmla="*/ 153 h 694"/>
                <a:gd name="T4" fmla="*/ 108 w 720"/>
                <a:gd name="T5" fmla="*/ 491 h 694"/>
                <a:gd name="connsiteX0" fmla="*/ 224 w 6709"/>
                <a:gd name="connsiteY0" fmla="*/ 5648 h 6535"/>
                <a:gd name="connsiteX1" fmla="*/ 6434 w 6709"/>
                <a:gd name="connsiteY1" fmla="*/ 587 h 6535"/>
                <a:gd name="connsiteX2" fmla="*/ 224 w 6709"/>
                <a:gd name="connsiteY2" fmla="*/ 5648 h 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09" h="6535">
                  <a:moveTo>
                    <a:pt x="224" y="5648"/>
                  </a:moveTo>
                  <a:cubicBezTo>
                    <a:pt x="-1276" y="2910"/>
                    <a:pt x="5226" y="-1618"/>
                    <a:pt x="6434" y="587"/>
                  </a:cubicBezTo>
                  <a:cubicBezTo>
                    <a:pt x="8087" y="3584"/>
                    <a:pt x="1835" y="8573"/>
                    <a:pt x="224" y="5648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8265169" y="6105156"/>
              <a:ext cx="471514" cy="378619"/>
            </a:xfrm>
            <a:custGeom>
              <a:avLst/>
              <a:gdLst>
                <a:gd name="T0" fmla="*/ 12697 w 10435"/>
                <a:gd name="T1" fmla="*/ 321806 h 9430"/>
                <a:gd name="T2" fmla="*/ 455925 w 10435"/>
                <a:gd name="T3" fmla="*/ 37380 h 9430"/>
                <a:gd name="T4" fmla="*/ 12697 w 10435"/>
                <a:gd name="T5" fmla="*/ 321806 h 9430"/>
                <a:gd name="T6" fmla="*/ 0 60000 65536"/>
                <a:gd name="T7" fmla="*/ 0 60000 65536"/>
                <a:gd name="T8" fmla="*/ 0 60000 65536"/>
                <a:gd name="T9" fmla="*/ 0 w 10435"/>
                <a:gd name="T10" fmla="*/ 0 h 9430"/>
                <a:gd name="T11" fmla="*/ 10435 w 10435"/>
                <a:gd name="T12" fmla="*/ 9430 h 943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435" h="9430">
                  <a:moveTo>
                    <a:pt x="281" y="8015"/>
                  </a:moveTo>
                  <a:cubicBezTo>
                    <a:pt x="-1810" y="3885"/>
                    <a:pt x="8418" y="-2377"/>
                    <a:pt x="10090" y="931"/>
                  </a:cubicBezTo>
                  <a:cubicBezTo>
                    <a:pt x="12391" y="5458"/>
                    <a:pt x="2540" y="12449"/>
                    <a:pt x="281" y="8015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hangingPunct="1"/>
              <a:r>
                <a:rPr lang="en-US" altLang="zh-CN" sz="1300">
                  <a:solidFill>
                    <a:srgbClr val="000000"/>
                  </a:solidFill>
                  <a:latin typeface="Arial" charset="0"/>
                  <a:ea typeface="微软雅黑" pitchFamily="34" charset="-122"/>
                  <a:sym typeface="Arial" charset="0"/>
                </a:rPr>
                <a:t>z</a:t>
              </a:r>
            </a:p>
          </p:txBody>
        </p:sp>
        <p:sp>
          <p:nvSpPr>
            <p:cNvPr id="32" name="Freeform 27"/>
            <p:cNvSpPr>
              <a:spLocks/>
            </p:cNvSpPr>
            <p:nvPr/>
          </p:nvSpPr>
          <p:spPr bwMode="auto">
            <a:xfrm>
              <a:off x="8204293" y="5933559"/>
              <a:ext cx="698416" cy="702992"/>
            </a:xfrm>
            <a:custGeom>
              <a:avLst/>
              <a:gdLst>
                <a:gd name="T0" fmla="*/ 270 w 504"/>
                <a:gd name="T1" fmla="*/ 0 h 507"/>
                <a:gd name="T2" fmla="*/ 504 w 504"/>
                <a:gd name="T3" fmla="*/ 411 h 507"/>
                <a:gd name="T4" fmla="*/ 479 w 504"/>
                <a:gd name="T5" fmla="*/ 507 h 507"/>
                <a:gd name="T6" fmla="*/ 136 w 504"/>
                <a:gd name="T7" fmla="*/ 424 h 507"/>
                <a:gd name="T8" fmla="*/ 0 w 504"/>
                <a:gd name="T9" fmla="*/ 184 h 507"/>
                <a:gd name="T10" fmla="*/ 270 w 504"/>
                <a:gd name="T11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4" h="507">
                  <a:moveTo>
                    <a:pt x="270" y="0"/>
                  </a:moveTo>
                  <a:lnTo>
                    <a:pt x="504" y="411"/>
                  </a:lnTo>
                  <a:lnTo>
                    <a:pt x="479" y="507"/>
                  </a:lnTo>
                  <a:lnTo>
                    <a:pt x="136" y="424"/>
                  </a:lnTo>
                  <a:lnTo>
                    <a:pt x="0" y="18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E7D1A7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8293947" y="6053123"/>
              <a:ext cx="626472" cy="573464"/>
            </a:xfrm>
            <a:custGeom>
              <a:avLst/>
              <a:gdLst>
                <a:gd name="T0" fmla="*/ 373 w 664"/>
                <a:gd name="T1" fmla="*/ 0 h 607"/>
                <a:gd name="T2" fmla="*/ 664 w 664"/>
                <a:gd name="T3" fmla="*/ 515 h 607"/>
                <a:gd name="T4" fmla="*/ 640 w 664"/>
                <a:gd name="T5" fmla="*/ 607 h 607"/>
                <a:gd name="T6" fmla="*/ 430 w 664"/>
                <a:gd name="T7" fmla="*/ 238 h 607"/>
                <a:gd name="T8" fmla="*/ 62 w 664"/>
                <a:gd name="T9" fmla="*/ 424 h 607"/>
                <a:gd name="T10" fmla="*/ 0 w 664"/>
                <a:gd name="T11" fmla="*/ 323 h 607"/>
                <a:gd name="T12" fmla="*/ 332 w 664"/>
                <a:gd name="T13" fmla="*/ 158 h 607"/>
                <a:gd name="T14" fmla="*/ 373 w 664"/>
                <a:gd name="T15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4" h="607">
                  <a:moveTo>
                    <a:pt x="373" y="0"/>
                  </a:moveTo>
                  <a:cubicBezTo>
                    <a:pt x="664" y="515"/>
                    <a:pt x="664" y="515"/>
                    <a:pt x="664" y="515"/>
                  </a:cubicBezTo>
                  <a:cubicBezTo>
                    <a:pt x="640" y="607"/>
                    <a:pt x="640" y="607"/>
                    <a:pt x="640" y="607"/>
                  </a:cubicBezTo>
                  <a:cubicBezTo>
                    <a:pt x="430" y="238"/>
                    <a:pt x="430" y="238"/>
                    <a:pt x="430" y="238"/>
                  </a:cubicBezTo>
                  <a:cubicBezTo>
                    <a:pt x="62" y="424"/>
                    <a:pt x="62" y="424"/>
                    <a:pt x="62" y="424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28" y="320"/>
                    <a:pt x="244" y="290"/>
                    <a:pt x="332" y="158"/>
                  </a:cubicBezTo>
                  <a:cubicBezTo>
                    <a:pt x="368" y="105"/>
                    <a:pt x="375" y="55"/>
                    <a:pt x="373" y="0"/>
                  </a:cubicBezTo>
                  <a:close/>
                </a:path>
              </a:pathLst>
            </a:custGeom>
            <a:solidFill>
              <a:srgbClr val="D5B275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8285092" y="6140582"/>
              <a:ext cx="651929" cy="592284"/>
            </a:xfrm>
            <a:custGeom>
              <a:avLst/>
              <a:gdLst>
                <a:gd name="T0" fmla="*/ 458 w 690"/>
                <a:gd name="T1" fmla="*/ 0 h 628"/>
                <a:gd name="T2" fmla="*/ 690 w 690"/>
                <a:gd name="T3" fmla="*/ 408 h 628"/>
                <a:gd name="T4" fmla="*/ 633 w 690"/>
                <a:gd name="T5" fmla="*/ 628 h 628"/>
                <a:gd name="T6" fmla="*/ 107 w 690"/>
                <a:gd name="T7" fmla="*/ 501 h 628"/>
                <a:gd name="T8" fmla="*/ 0 w 690"/>
                <a:gd name="T9" fmla="*/ 313 h 628"/>
                <a:gd name="T10" fmla="*/ 287 w 690"/>
                <a:gd name="T11" fmla="*/ 219 h 628"/>
                <a:gd name="T12" fmla="*/ 458 w 690"/>
                <a:gd name="T13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0" h="628">
                  <a:moveTo>
                    <a:pt x="458" y="0"/>
                  </a:moveTo>
                  <a:cubicBezTo>
                    <a:pt x="690" y="408"/>
                    <a:pt x="690" y="408"/>
                    <a:pt x="690" y="408"/>
                  </a:cubicBezTo>
                  <a:cubicBezTo>
                    <a:pt x="633" y="628"/>
                    <a:pt x="633" y="628"/>
                    <a:pt x="633" y="628"/>
                  </a:cubicBezTo>
                  <a:cubicBezTo>
                    <a:pt x="107" y="501"/>
                    <a:pt x="107" y="501"/>
                    <a:pt x="107" y="501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115" y="305"/>
                    <a:pt x="211" y="273"/>
                    <a:pt x="287" y="219"/>
                  </a:cubicBezTo>
                  <a:cubicBezTo>
                    <a:pt x="362" y="167"/>
                    <a:pt x="418" y="93"/>
                    <a:pt x="458" y="0"/>
                  </a:cubicBezTo>
                  <a:close/>
                </a:path>
              </a:pathLst>
            </a:custGeom>
            <a:solidFill>
              <a:srgbClr val="CFD0D4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30"/>
            <p:cNvSpPr>
              <a:spLocks/>
            </p:cNvSpPr>
            <p:nvPr/>
          </p:nvSpPr>
          <p:spPr bwMode="auto">
            <a:xfrm>
              <a:off x="8285092" y="6177115"/>
              <a:ext cx="858908" cy="937691"/>
            </a:xfrm>
            <a:custGeom>
              <a:avLst/>
              <a:gdLst>
                <a:gd name="T0" fmla="*/ 494 w 711"/>
                <a:gd name="T1" fmla="*/ 0 h 975"/>
                <a:gd name="T2" fmla="*/ 711 w 711"/>
                <a:gd name="T3" fmla="*/ 377 h 975"/>
                <a:gd name="T4" fmla="*/ 711 w 711"/>
                <a:gd name="T5" fmla="*/ 975 h 975"/>
                <a:gd name="T6" fmla="*/ 458 w 711"/>
                <a:gd name="T7" fmla="*/ 975 h 975"/>
                <a:gd name="T8" fmla="*/ 0 w 711"/>
                <a:gd name="T9" fmla="*/ 338 h 975"/>
                <a:gd name="T10" fmla="*/ 310 w 711"/>
                <a:gd name="T11" fmla="*/ 237 h 975"/>
                <a:gd name="T12" fmla="*/ 494 w 711"/>
                <a:gd name="T13" fmla="*/ 0 h 975"/>
                <a:gd name="connsiteX0" fmla="*/ 6948 w 12795"/>
                <a:gd name="connsiteY0" fmla="*/ 0 h 10777"/>
                <a:gd name="connsiteX1" fmla="*/ 12795 w 12795"/>
                <a:gd name="connsiteY1" fmla="*/ 7260 h 10777"/>
                <a:gd name="connsiteX2" fmla="*/ 10000 w 12795"/>
                <a:gd name="connsiteY2" fmla="*/ 10000 h 10777"/>
                <a:gd name="connsiteX3" fmla="*/ 6442 w 12795"/>
                <a:gd name="connsiteY3" fmla="*/ 10000 h 10777"/>
                <a:gd name="connsiteX4" fmla="*/ 0 w 12795"/>
                <a:gd name="connsiteY4" fmla="*/ 3467 h 10777"/>
                <a:gd name="connsiteX5" fmla="*/ 4360 w 12795"/>
                <a:gd name="connsiteY5" fmla="*/ 2431 h 10777"/>
                <a:gd name="connsiteX6" fmla="*/ 6948 w 12795"/>
                <a:gd name="connsiteY6" fmla="*/ 0 h 10777"/>
                <a:gd name="connsiteX0" fmla="*/ 6948 w 12795"/>
                <a:gd name="connsiteY0" fmla="*/ 0 h 10203"/>
                <a:gd name="connsiteX1" fmla="*/ 12795 w 12795"/>
                <a:gd name="connsiteY1" fmla="*/ 7260 h 10203"/>
                <a:gd name="connsiteX2" fmla="*/ 10000 w 12795"/>
                <a:gd name="connsiteY2" fmla="*/ 10000 h 10203"/>
                <a:gd name="connsiteX3" fmla="*/ 6442 w 12795"/>
                <a:gd name="connsiteY3" fmla="*/ 10000 h 10203"/>
                <a:gd name="connsiteX4" fmla="*/ 0 w 12795"/>
                <a:gd name="connsiteY4" fmla="*/ 3467 h 10203"/>
                <a:gd name="connsiteX5" fmla="*/ 4360 w 12795"/>
                <a:gd name="connsiteY5" fmla="*/ 2431 h 10203"/>
                <a:gd name="connsiteX6" fmla="*/ 6948 w 12795"/>
                <a:gd name="connsiteY6" fmla="*/ 0 h 10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95" h="10203">
                  <a:moveTo>
                    <a:pt x="6948" y="0"/>
                  </a:moveTo>
                  <a:cubicBezTo>
                    <a:pt x="10000" y="3867"/>
                    <a:pt x="12795" y="7260"/>
                    <a:pt x="12795" y="7260"/>
                  </a:cubicBezTo>
                  <a:cubicBezTo>
                    <a:pt x="12339" y="8979"/>
                    <a:pt x="11059" y="9543"/>
                    <a:pt x="10000" y="10000"/>
                  </a:cubicBezTo>
                  <a:cubicBezTo>
                    <a:pt x="8941" y="10457"/>
                    <a:pt x="6442" y="10000"/>
                    <a:pt x="6442" y="10000"/>
                  </a:cubicBezTo>
                  <a:lnTo>
                    <a:pt x="0" y="3467"/>
                  </a:lnTo>
                  <a:cubicBezTo>
                    <a:pt x="1758" y="3374"/>
                    <a:pt x="3207" y="3026"/>
                    <a:pt x="4360" y="2431"/>
                  </a:cubicBezTo>
                  <a:cubicBezTo>
                    <a:pt x="5485" y="1846"/>
                    <a:pt x="6343" y="1036"/>
                    <a:pt x="6948" y="0"/>
                  </a:cubicBezTo>
                  <a:close/>
                </a:path>
              </a:pathLst>
            </a:custGeom>
            <a:solidFill>
              <a:srgbClr val="12A89D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7723924" y="5740928"/>
              <a:ext cx="462659" cy="492648"/>
            </a:xfrm>
            <a:custGeom>
              <a:avLst/>
              <a:gdLst>
                <a:gd name="T0" fmla="*/ 33 w 491"/>
                <a:gd name="T1" fmla="*/ 35 h 522"/>
                <a:gd name="T2" fmla="*/ 18 w 491"/>
                <a:gd name="T3" fmla="*/ 110 h 522"/>
                <a:gd name="T4" fmla="*/ 213 w 491"/>
                <a:gd name="T5" fmla="*/ 358 h 522"/>
                <a:gd name="T6" fmla="*/ 448 w 491"/>
                <a:gd name="T7" fmla="*/ 493 h 522"/>
                <a:gd name="T8" fmla="*/ 389 w 491"/>
                <a:gd name="T9" fmla="*/ 284 h 522"/>
                <a:gd name="T10" fmla="*/ 229 w 491"/>
                <a:gd name="T11" fmla="*/ 90 h 522"/>
                <a:gd name="T12" fmla="*/ 33 w 491"/>
                <a:gd name="T13" fmla="*/ 35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1" h="522">
                  <a:moveTo>
                    <a:pt x="33" y="35"/>
                  </a:moveTo>
                  <a:cubicBezTo>
                    <a:pt x="8" y="52"/>
                    <a:pt x="0" y="87"/>
                    <a:pt x="18" y="110"/>
                  </a:cubicBezTo>
                  <a:cubicBezTo>
                    <a:pt x="213" y="358"/>
                    <a:pt x="213" y="358"/>
                    <a:pt x="213" y="358"/>
                  </a:cubicBezTo>
                  <a:cubicBezTo>
                    <a:pt x="245" y="399"/>
                    <a:pt x="405" y="522"/>
                    <a:pt x="448" y="493"/>
                  </a:cubicBezTo>
                  <a:cubicBezTo>
                    <a:pt x="491" y="465"/>
                    <a:pt x="421" y="324"/>
                    <a:pt x="389" y="284"/>
                  </a:cubicBezTo>
                  <a:cubicBezTo>
                    <a:pt x="229" y="90"/>
                    <a:pt x="229" y="90"/>
                    <a:pt x="229" y="90"/>
                  </a:cubicBezTo>
                  <a:cubicBezTo>
                    <a:pt x="175" y="25"/>
                    <a:pt x="86" y="0"/>
                    <a:pt x="33" y="35"/>
                  </a:cubicBezTo>
                  <a:close/>
                </a:path>
              </a:pathLst>
            </a:custGeom>
            <a:solidFill>
              <a:srgbClr val="D5B275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7727245" y="5795175"/>
              <a:ext cx="108470" cy="110707"/>
            </a:xfrm>
            <a:custGeom>
              <a:avLst/>
              <a:gdLst>
                <a:gd name="T0" fmla="*/ 69 w 114"/>
                <a:gd name="T1" fmla="*/ 117 h 117"/>
                <a:gd name="T2" fmla="*/ 114 w 114"/>
                <a:gd name="T3" fmla="*/ 49 h 117"/>
                <a:gd name="T4" fmla="*/ 0 w 114"/>
                <a:gd name="T5" fmla="*/ 27 h 117"/>
                <a:gd name="T6" fmla="*/ 69 w 114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117">
                  <a:moveTo>
                    <a:pt x="69" y="117"/>
                  </a:moveTo>
                  <a:cubicBezTo>
                    <a:pt x="97" y="87"/>
                    <a:pt x="101" y="77"/>
                    <a:pt x="114" y="49"/>
                  </a:cubicBezTo>
                  <a:cubicBezTo>
                    <a:pt x="87" y="9"/>
                    <a:pt x="22" y="0"/>
                    <a:pt x="0" y="27"/>
                  </a:cubicBezTo>
                  <a:cubicBezTo>
                    <a:pt x="5" y="48"/>
                    <a:pt x="54" y="104"/>
                    <a:pt x="69" y="117"/>
                  </a:cubicBezTo>
                  <a:close/>
                </a:path>
              </a:pathLst>
            </a:custGeom>
            <a:solidFill>
              <a:srgbClr val="E0BF86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7644232" y="5249388"/>
              <a:ext cx="1013866" cy="1090467"/>
            </a:xfrm>
            <a:custGeom>
              <a:avLst/>
              <a:gdLst>
                <a:gd name="T0" fmla="*/ 230 w 1075"/>
                <a:gd name="T1" fmla="*/ 102 h 1155"/>
                <a:gd name="T2" fmla="*/ 341 w 1075"/>
                <a:gd name="T3" fmla="*/ 330 h 1155"/>
                <a:gd name="T4" fmla="*/ 514 w 1075"/>
                <a:gd name="T5" fmla="*/ 306 h 1155"/>
                <a:gd name="T6" fmla="*/ 677 w 1075"/>
                <a:gd name="T7" fmla="*/ 255 h 1155"/>
                <a:gd name="T8" fmla="*/ 845 w 1075"/>
                <a:gd name="T9" fmla="*/ 244 h 1155"/>
                <a:gd name="T10" fmla="*/ 1021 w 1075"/>
                <a:gd name="T11" fmla="*/ 596 h 1155"/>
                <a:gd name="T12" fmla="*/ 1029 w 1075"/>
                <a:gd name="T13" fmla="*/ 992 h 1155"/>
                <a:gd name="T14" fmla="*/ 859 w 1075"/>
                <a:gd name="T15" fmla="*/ 1027 h 1155"/>
                <a:gd name="T16" fmla="*/ 638 w 1075"/>
                <a:gd name="T17" fmla="*/ 1092 h 1155"/>
                <a:gd name="T18" fmla="*/ 472 w 1075"/>
                <a:gd name="T19" fmla="*/ 969 h 1155"/>
                <a:gd name="T20" fmla="*/ 64 w 1075"/>
                <a:gd name="T21" fmla="*/ 183 h 1155"/>
                <a:gd name="T22" fmla="*/ 230 w 1075"/>
                <a:gd name="T23" fmla="*/ 102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5" h="1155">
                  <a:moveTo>
                    <a:pt x="230" y="102"/>
                  </a:moveTo>
                  <a:cubicBezTo>
                    <a:pt x="341" y="330"/>
                    <a:pt x="341" y="330"/>
                    <a:pt x="341" y="330"/>
                  </a:cubicBezTo>
                  <a:cubicBezTo>
                    <a:pt x="352" y="253"/>
                    <a:pt x="468" y="235"/>
                    <a:pt x="514" y="306"/>
                  </a:cubicBezTo>
                  <a:cubicBezTo>
                    <a:pt x="514" y="225"/>
                    <a:pt x="623" y="199"/>
                    <a:pt x="677" y="255"/>
                  </a:cubicBezTo>
                  <a:cubicBezTo>
                    <a:pt x="689" y="180"/>
                    <a:pt x="806" y="168"/>
                    <a:pt x="845" y="244"/>
                  </a:cubicBezTo>
                  <a:cubicBezTo>
                    <a:pt x="1021" y="596"/>
                    <a:pt x="1021" y="596"/>
                    <a:pt x="1021" y="596"/>
                  </a:cubicBezTo>
                  <a:cubicBezTo>
                    <a:pt x="1075" y="704"/>
                    <a:pt x="1058" y="918"/>
                    <a:pt x="1029" y="992"/>
                  </a:cubicBezTo>
                  <a:cubicBezTo>
                    <a:pt x="1001" y="1061"/>
                    <a:pt x="904" y="994"/>
                    <a:pt x="859" y="1027"/>
                  </a:cubicBezTo>
                  <a:cubicBezTo>
                    <a:pt x="783" y="1081"/>
                    <a:pt x="745" y="1155"/>
                    <a:pt x="638" y="1092"/>
                  </a:cubicBezTo>
                  <a:cubicBezTo>
                    <a:pt x="560" y="1046"/>
                    <a:pt x="499" y="1021"/>
                    <a:pt x="472" y="969"/>
                  </a:cubicBezTo>
                  <a:cubicBezTo>
                    <a:pt x="64" y="183"/>
                    <a:pt x="64" y="183"/>
                    <a:pt x="64" y="183"/>
                  </a:cubicBezTo>
                  <a:cubicBezTo>
                    <a:pt x="0" y="60"/>
                    <a:pt x="180" y="0"/>
                    <a:pt x="230" y="102"/>
                  </a:cubicBezTo>
                  <a:close/>
                </a:path>
              </a:pathLst>
            </a:custGeom>
            <a:solidFill>
              <a:srgbClr val="E7D1A7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7680757" y="5281493"/>
              <a:ext cx="179308" cy="166061"/>
            </a:xfrm>
            <a:custGeom>
              <a:avLst/>
              <a:gdLst>
                <a:gd name="T0" fmla="*/ 171 w 190"/>
                <a:gd name="T1" fmla="*/ 75 h 177"/>
                <a:gd name="T2" fmla="*/ 190 w 190"/>
                <a:gd name="T3" fmla="*/ 115 h 177"/>
                <a:gd name="T4" fmla="*/ 63 w 190"/>
                <a:gd name="T5" fmla="*/ 177 h 177"/>
                <a:gd name="T6" fmla="*/ 45 w 190"/>
                <a:gd name="T7" fmla="*/ 140 h 177"/>
                <a:gd name="T8" fmla="*/ 171 w 190"/>
                <a:gd name="T9" fmla="*/ 7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77">
                  <a:moveTo>
                    <a:pt x="171" y="75"/>
                  </a:moveTo>
                  <a:cubicBezTo>
                    <a:pt x="190" y="115"/>
                    <a:pt x="190" y="115"/>
                    <a:pt x="190" y="115"/>
                  </a:cubicBezTo>
                  <a:cubicBezTo>
                    <a:pt x="161" y="144"/>
                    <a:pt x="115" y="169"/>
                    <a:pt x="63" y="177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0" y="49"/>
                    <a:pt x="133" y="0"/>
                    <a:pt x="171" y="75"/>
                  </a:cubicBezTo>
                  <a:close/>
                </a:path>
              </a:pathLst>
            </a:custGeom>
            <a:solidFill>
              <a:srgbClr val="F7ECD9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8267383" y="5477445"/>
              <a:ext cx="77479" cy="126206"/>
            </a:xfrm>
            <a:custGeom>
              <a:avLst/>
              <a:gdLst>
                <a:gd name="T0" fmla="*/ 83 w 83"/>
                <a:gd name="T1" fmla="*/ 133 h 133"/>
                <a:gd name="T2" fmla="*/ 19 w 83"/>
                <a:gd name="T3" fmla="*/ 0 h 133"/>
                <a:gd name="T4" fmla="*/ 16 w 83"/>
                <a:gd name="T5" fmla="*/ 12 h 133"/>
                <a:gd name="T6" fmla="*/ 0 w 83"/>
                <a:gd name="T7" fmla="*/ 0 h 133"/>
                <a:gd name="T8" fmla="*/ 83 w 83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33">
                  <a:moveTo>
                    <a:pt x="83" y="133"/>
                  </a:moveTo>
                  <a:cubicBezTo>
                    <a:pt x="83" y="133"/>
                    <a:pt x="49" y="62"/>
                    <a:pt x="19" y="0"/>
                  </a:cubicBezTo>
                  <a:cubicBezTo>
                    <a:pt x="17" y="4"/>
                    <a:pt x="16" y="8"/>
                    <a:pt x="16" y="12"/>
                  </a:cubicBezTo>
                  <a:cubicBezTo>
                    <a:pt x="11" y="8"/>
                    <a:pt x="6" y="3"/>
                    <a:pt x="0" y="0"/>
                  </a:cubicBezTo>
                  <a:cubicBezTo>
                    <a:pt x="37" y="60"/>
                    <a:pt x="83" y="133"/>
                    <a:pt x="83" y="133"/>
                  </a:cubicBezTo>
                  <a:close/>
                </a:path>
              </a:pathLst>
            </a:custGeom>
            <a:solidFill>
              <a:srgbClr val="D5B275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36"/>
            <p:cNvSpPr>
              <a:spLocks/>
            </p:cNvSpPr>
            <p:nvPr/>
          </p:nvSpPr>
          <p:spPr bwMode="auto">
            <a:xfrm>
              <a:off x="7961895" y="5549405"/>
              <a:ext cx="88547" cy="180453"/>
            </a:xfrm>
            <a:custGeom>
              <a:avLst/>
              <a:gdLst>
                <a:gd name="T0" fmla="*/ 0 w 94"/>
                <a:gd name="T1" fmla="*/ 20 h 191"/>
                <a:gd name="T2" fmla="*/ 6 w 94"/>
                <a:gd name="T3" fmla="*/ 0 h 191"/>
                <a:gd name="T4" fmla="*/ 94 w 94"/>
                <a:gd name="T5" fmla="*/ 191 h 191"/>
                <a:gd name="T6" fmla="*/ 0 w 94"/>
                <a:gd name="T7" fmla="*/ 22 h 191"/>
                <a:gd name="T8" fmla="*/ 0 w 94"/>
                <a:gd name="T9" fmla="*/ 2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91">
                  <a:moveTo>
                    <a:pt x="0" y="20"/>
                  </a:moveTo>
                  <a:cubicBezTo>
                    <a:pt x="1" y="13"/>
                    <a:pt x="3" y="6"/>
                    <a:pt x="6" y="0"/>
                  </a:cubicBezTo>
                  <a:cubicBezTo>
                    <a:pt x="39" y="71"/>
                    <a:pt x="94" y="191"/>
                    <a:pt x="94" y="191"/>
                  </a:cubicBezTo>
                  <a:cubicBezTo>
                    <a:pt x="94" y="191"/>
                    <a:pt x="26" y="73"/>
                    <a:pt x="0" y="22"/>
                  </a:cubicBezTo>
                  <a:cubicBezTo>
                    <a:pt x="0" y="23"/>
                    <a:pt x="0" y="22"/>
                    <a:pt x="0" y="20"/>
                  </a:cubicBezTo>
                  <a:close/>
                </a:path>
              </a:pathLst>
            </a:custGeom>
            <a:solidFill>
              <a:srgbClr val="D5B275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37"/>
            <p:cNvSpPr>
              <a:spLocks/>
            </p:cNvSpPr>
            <p:nvPr/>
          </p:nvSpPr>
          <p:spPr bwMode="auto">
            <a:xfrm>
              <a:off x="8107998" y="5517299"/>
              <a:ext cx="95188" cy="154990"/>
            </a:xfrm>
            <a:custGeom>
              <a:avLst/>
              <a:gdLst>
                <a:gd name="T0" fmla="*/ 0 w 101"/>
                <a:gd name="T1" fmla="*/ 0 h 164"/>
                <a:gd name="T2" fmla="*/ 24 w 101"/>
                <a:gd name="T3" fmla="*/ 25 h 164"/>
                <a:gd name="T4" fmla="*/ 25 w 101"/>
                <a:gd name="T5" fmla="*/ 10 h 164"/>
                <a:gd name="T6" fmla="*/ 101 w 101"/>
                <a:gd name="T7" fmla="*/ 164 h 164"/>
                <a:gd name="T8" fmla="*/ 0 w 101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64">
                  <a:moveTo>
                    <a:pt x="0" y="0"/>
                  </a:moveTo>
                  <a:cubicBezTo>
                    <a:pt x="9" y="7"/>
                    <a:pt x="17" y="15"/>
                    <a:pt x="24" y="25"/>
                  </a:cubicBezTo>
                  <a:cubicBezTo>
                    <a:pt x="24" y="20"/>
                    <a:pt x="25" y="15"/>
                    <a:pt x="25" y="10"/>
                  </a:cubicBezTo>
                  <a:cubicBezTo>
                    <a:pt x="59" y="79"/>
                    <a:pt x="101" y="164"/>
                    <a:pt x="101" y="164"/>
                  </a:cubicBezTo>
                  <a:cubicBezTo>
                    <a:pt x="101" y="164"/>
                    <a:pt x="38" y="63"/>
                    <a:pt x="0" y="0"/>
                  </a:cubicBezTo>
                  <a:close/>
                </a:path>
              </a:pathLst>
            </a:custGeom>
            <a:solidFill>
              <a:srgbClr val="D5B275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45" name="直角三角形 44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19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21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406574" y="2133650"/>
            <a:ext cx="3168352" cy="1420324"/>
            <a:chOff x="-189216" y="2151869"/>
            <a:chExt cx="3168281" cy="1420901"/>
          </a:xfrm>
        </p:grpSpPr>
        <p:sp>
          <p:nvSpPr>
            <p:cNvPr id="11" name="文本框 38"/>
            <p:cNvSpPr txBox="1"/>
            <p:nvPr/>
          </p:nvSpPr>
          <p:spPr>
            <a:xfrm>
              <a:off x="-189216" y="2987757"/>
              <a:ext cx="3159401" cy="585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CONTENTS</a:t>
              </a:r>
              <a:endPara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563325" y="2151869"/>
              <a:ext cx="1415740" cy="8313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</p:grpSp>
      <p:sp>
        <p:nvSpPr>
          <p:cNvPr id="13" name="文本框 18"/>
          <p:cNvSpPr txBox="1"/>
          <p:nvPr/>
        </p:nvSpPr>
        <p:spPr>
          <a:xfrm>
            <a:off x="4593291" y="2206673"/>
            <a:ext cx="2133918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系统概述</a:t>
            </a:r>
          </a:p>
        </p:txBody>
      </p:sp>
      <p:sp>
        <p:nvSpPr>
          <p:cNvPr id="15" name="文本框 16"/>
          <p:cNvSpPr txBox="1"/>
          <p:nvPr/>
        </p:nvSpPr>
        <p:spPr bwMode="auto">
          <a:xfrm>
            <a:off x="4044387" y="2133650"/>
            <a:ext cx="54534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4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文本框 21"/>
          <p:cNvSpPr txBox="1"/>
          <p:nvPr/>
        </p:nvSpPr>
        <p:spPr>
          <a:xfrm>
            <a:off x="7777712" y="2232073"/>
            <a:ext cx="2133918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优势特色</a:t>
            </a:r>
          </a:p>
        </p:txBody>
      </p:sp>
      <p:sp>
        <p:nvSpPr>
          <p:cNvPr id="19" name="文本框 20"/>
          <p:cNvSpPr txBox="1"/>
          <p:nvPr/>
        </p:nvSpPr>
        <p:spPr bwMode="auto">
          <a:xfrm>
            <a:off x="7198653" y="2143175"/>
            <a:ext cx="54534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4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24"/>
          <p:cNvSpPr txBox="1"/>
          <p:nvPr/>
        </p:nvSpPr>
        <p:spPr>
          <a:xfrm>
            <a:off x="4593291" y="3166349"/>
            <a:ext cx="2133918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功能介绍</a:t>
            </a:r>
          </a:p>
        </p:txBody>
      </p:sp>
      <p:sp>
        <p:nvSpPr>
          <p:cNvPr id="23" name="文本框 23"/>
          <p:cNvSpPr txBox="1"/>
          <p:nvPr/>
        </p:nvSpPr>
        <p:spPr bwMode="auto">
          <a:xfrm>
            <a:off x="4036962" y="3093328"/>
            <a:ext cx="54534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4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文本框 27"/>
          <p:cNvSpPr txBox="1"/>
          <p:nvPr/>
        </p:nvSpPr>
        <p:spPr>
          <a:xfrm>
            <a:off x="7777712" y="3190162"/>
            <a:ext cx="2133918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运行环境</a:t>
            </a:r>
          </a:p>
        </p:txBody>
      </p:sp>
      <p:sp>
        <p:nvSpPr>
          <p:cNvPr id="27" name="文本框 26"/>
          <p:cNvSpPr txBox="1"/>
          <p:nvPr/>
        </p:nvSpPr>
        <p:spPr bwMode="auto">
          <a:xfrm>
            <a:off x="7198653" y="3102853"/>
            <a:ext cx="54534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4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文本框 30"/>
          <p:cNvSpPr txBox="1"/>
          <p:nvPr/>
        </p:nvSpPr>
        <p:spPr>
          <a:xfrm>
            <a:off x="4593291" y="4172879"/>
            <a:ext cx="2133918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充值方式</a:t>
            </a:r>
          </a:p>
        </p:txBody>
      </p:sp>
      <p:sp>
        <p:nvSpPr>
          <p:cNvPr id="31" name="文本框 29"/>
          <p:cNvSpPr txBox="1"/>
          <p:nvPr/>
        </p:nvSpPr>
        <p:spPr bwMode="auto">
          <a:xfrm>
            <a:off x="4044387" y="4099858"/>
            <a:ext cx="54534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4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文本框 33"/>
          <p:cNvSpPr txBox="1"/>
          <p:nvPr/>
        </p:nvSpPr>
        <p:spPr>
          <a:xfrm>
            <a:off x="7770287" y="4198279"/>
            <a:ext cx="2133918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成功案例</a:t>
            </a:r>
          </a:p>
        </p:txBody>
      </p:sp>
      <p:sp>
        <p:nvSpPr>
          <p:cNvPr id="35" name="文本框 32"/>
          <p:cNvSpPr txBox="1"/>
          <p:nvPr/>
        </p:nvSpPr>
        <p:spPr bwMode="auto">
          <a:xfrm>
            <a:off x="7191228" y="4110965"/>
            <a:ext cx="54534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4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3873078" y="2277666"/>
            <a:ext cx="0" cy="25202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/>
        </p:nvGrpSpPr>
        <p:grpSpPr>
          <a:xfrm>
            <a:off x="11522396" y="6238106"/>
            <a:ext cx="693490" cy="648072"/>
            <a:chOff x="11522396" y="6238106"/>
            <a:chExt cx="693490" cy="648072"/>
          </a:xfrm>
        </p:grpSpPr>
        <p:sp>
          <p:nvSpPr>
            <p:cNvPr id="53" name="直角三角形 52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1855846" y="6470680"/>
              <a:ext cx="35137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5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491911" y="261244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23437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11862" y="2405763"/>
            <a:ext cx="7566688" cy="2048063"/>
            <a:chOff x="2350790" y="2317835"/>
            <a:chExt cx="7566688" cy="2048063"/>
          </a:xfrm>
        </p:grpSpPr>
        <p:grpSp>
          <p:nvGrpSpPr>
            <p:cNvPr id="5" name="组合 4"/>
            <p:cNvGrpSpPr/>
            <p:nvPr/>
          </p:nvGrpSpPr>
          <p:grpSpPr>
            <a:xfrm>
              <a:off x="2350790" y="2317835"/>
              <a:ext cx="2048063" cy="2048063"/>
              <a:chOff x="5086900" y="3585921"/>
              <a:chExt cx="1688023" cy="1688023"/>
            </a:xfrm>
            <a:solidFill>
              <a:srgbClr val="00B0F0"/>
            </a:solidFill>
          </p:grpSpPr>
          <p:sp>
            <p:nvSpPr>
              <p:cNvPr id="9" name="椭圆 8"/>
              <p:cNvSpPr/>
              <p:nvPr/>
            </p:nvSpPr>
            <p:spPr>
              <a:xfrm>
                <a:off x="5086900" y="3585921"/>
                <a:ext cx="1688023" cy="168802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椭圆 4"/>
              <p:cNvSpPr/>
              <p:nvPr/>
            </p:nvSpPr>
            <p:spPr>
              <a:xfrm>
                <a:off x="5334105" y="3833126"/>
                <a:ext cx="1193613" cy="11936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6040" tIns="66040" rIns="66040" bIns="66040" numCol="1" spcCol="1270" anchor="ctr" anchorCtr="0">
                <a:noAutofit/>
              </a:bodyPr>
              <a:lstStyle/>
              <a:p>
                <a:pPr lvl="0" algn="ctr" defTabSz="2311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5200" b="1" kern="12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6" name="组合 5"/>
            <p:cNvGrpSpPr>
              <a:grpSpLocks/>
            </p:cNvGrpSpPr>
            <p:nvPr/>
          </p:nvGrpSpPr>
          <p:grpSpPr bwMode="auto">
            <a:xfrm>
              <a:off x="2415196" y="2382243"/>
              <a:ext cx="1919249" cy="1919247"/>
              <a:chOff x="2558424" y="1401428"/>
              <a:chExt cx="1318727" cy="1318727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2558424" y="1401428"/>
                <a:ext cx="1318727" cy="131872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Freeform 11"/>
              <p:cNvSpPr>
                <a:spLocks/>
              </p:cNvSpPr>
              <p:nvPr/>
            </p:nvSpPr>
            <p:spPr bwMode="auto">
              <a:xfrm>
                <a:off x="2675274" y="1815037"/>
                <a:ext cx="1085027" cy="597230"/>
              </a:xfrm>
              <a:custGeom>
                <a:avLst/>
                <a:gdLst>
                  <a:gd name="T0" fmla="*/ 7 w 683"/>
                  <a:gd name="T1" fmla="*/ 118 h 376"/>
                  <a:gd name="T2" fmla="*/ 334 w 683"/>
                  <a:gd name="T3" fmla="*/ 1 h 376"/>
                  <a:gd name="T4" fmla="*/ 341 w 683"/>
                  <a:gd name="T5" fmla="*/ 1 h 376"/>
                  <a:gd name="T6" fmla="*/ 675 w 683"/>
                  <a:gd name="T7" fmla="*/ 118 h 376"/>
                  <a:gd name="T8" fmla="*/ 683 w 683"/>
                  <a:gd name="T9" fmla="*/ 129 h 376"/>
                  <a:gd name="T10" fmla="*/ 675 w 683"/>
                  <a:gd name="T11" fmla="*/ 139 h 376"/>
                  <a:gd name="T12" fmla="*/ 561 w 683"/>
                  <a:gd name="T13" fmla="*/ 172 h 376"/>
                  <a:gd name="T14" fmla="*/ 338 w 683"/>
                  <a:gd name="T15" fmla="*/ 119 h 376"/>
                  <a:gd name="T16" fmla="*/ 328 w 683"/>
                  <a:gd name="T17" fmla="*/ 130 h 376"/>
                  <a:gd name="T18" fmla="*/ 338 w 683"/>
                  <a:gd name="T19" fmla="*/ 140 h 376"/>
                  <a:gd name="T20" fmla="*/ 545 w 683"/>
                  <a:gd name="T21" fmla="*/ 185 h 376"/>
                  <a:gd name="T22" fmla="*/ 545 w 683"/>
                  <a:gd name="T23" fmla="*/ 255 h 376"/>
                  <a:gd name="T24" fmla="*/ 545 w 683"/>
                  <a:gd name="T25" fmla="*/ 256 h 376"/>
                  <a:gd name="T26" fmla="*/ 337 w 683"/>
                  <a:gd name="T27" fmla="*/ 305 h 376"/>
                  <a:gd name="T28" fmla="*/ 130 w 683"/>
                  <a:gd name="T29" fmla="*/ 256 h 376"/>
                  <a:gd name="T30" fmla="*/ 130 w 683"/>
                  <a:gd name="T31" fmla="*/ 255 h 376"/>
                  <a:gd name="T32" fmla="*/ 130 w 683"/>
                  <a:gd name="T33" fmla="*/ 174 h 376"/>
                  <a:gd name="T34" fmla="*/ 71 w 683"/>
                  <a:gd name="T35" fmla="*/ 157 h 376"/>
                  <a:gd name="T36" fmla="*/ 71 w 683"/>
                  <a:gd name="T37" fmla="*/ 249 h 376"/>
                  <a:gd name="T38" fmla="*/ 92 w 683"/>
                  <a:gd name="T39" fmla="*/ 277 h 376"/>
                  <a:gd name="T40" fmla="*/ 75 w 683"/>
                  <a:gd name="T41" fmla="*/ 303 h 376"/>
                  <a:gd name="T42" fmla="*/ 82 w 683"/>
                  <a:gd name="T43" fmla="*/ 338 h 376"/>
                  <a:gd name="T44" fmla="*/ 28 w 683"/>
                  <a:gd name="T45" fmla="*/ 361 h 376"/>
                  <a:gd name="T46" fmla="*/ 39 w 683"/>
                  <a:gd name="T47" fmla="*/ 301 h 376"/>
                  <a:gd name="T48" fmla="*/ 26 w 683"/>
                  <a:gd name="T49" fmla="*/ 277 h 376"/>
                  <a:gd name="T50" fmla="*/ 46 w 683"/>
                  <a:gd name="T51" fmla="*/ 249 h 376"/>
                  <a:gd name="T52" fmla="*/ 46 w 683"/>
                  <a:gd name="T53" fmla="*/ 150 h 376"/>
                  <a:gd name="T54" fmla="*/ 8 w 683"/>
                  <a:gd name="T55" fmla="*/ 139 h 376"/>
                  <a:gd name="T56" fmla="*/ 0 w 683"/>
                  <a:gd name="T57" fmla="*/ 129 h 376"/>
                  <a:gd name="T58" fmla="*/ 7 w 683"/>
                  <a:gd name="T59" fmla="*/ 118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83" h="376">
                    <a:moveTo>
                      <a:pt x="7" y="118"/>
                    </a:moveTo>
                    <a:cubicBezTo>
                      <a:pt x="334" y="1"/>
                      <a:pt x="334" y="1"/>
                      <a:pt x="334" y="1"/>
                    </a:cubicBezTo>
                    <a:cubicBezTo>
                      <a:pt x="336" y="0"/>
                      <a:pt x="339" y="0"/>
                      <a:pt x="341" y="1"/>
                    </a:cubicBezTo>
                    <a:cubicBezTo>
                      <a:pt x="675" y="118"/>
                      <a:pt x="675" y="118"/>
                      <a:pt x="675" y="118"/>
                    </a:cubicBezTo>
                    <a:cubicBezTo>
                      <a:pt x="680" y="120"/>
                      <a:pt x="683" y="124"/>
                      <a:pt x="683" y="129"/>
                    </a:cubicBezTo>
                    <a:cubicBezTo>
                      <a:pt x="682" y="134"/>
                      <a:pt x="679" y="138"/>
                      <a:pt x="675" y="139"/>
                    </a:cubicBezTo>
                    <a:cubicBezTo>
                      <a:pt x="561" y="172"/>
                      <a:pt x="561" y="172"/>
                      <a:pt x="561" y="172"/>
                    </a:cubicBezTo>
                    <a:cubicBezTo>
                      <a:pt x="537" y="136"/>
                      <a:pt x="430" y="119"/>
                      <a:pt x="338" y="119"/>
                    </a:cubicBezTo>
                    <a:cubicBezTo>
                      <a:pt x="333" y="119"/>
                      <a:pt x="328" y="124"/>
                      <a:pt x="328" y="130"/>
                    </a:cubicBezTo>
                    <a:cubicBezTo>
                      <a:pt x="328" y="136"/>
                      <a:pt x="333" y="140"/>
                      <a:pt x="338" y="140"/>
                    </a:cubicBezTo>
                    <a:cubicBezTo>
                      <a:pt x="452" y="140"/>
                      <a:pt x="534" y="164"/>
                      <a:pt x="545" y="185"/>
                    </a:cubicBezTo>
                    <a:cubicBezTo>
                      <a:pt x="545" y="255"/>
                      <a:pt x="545" y="255"/>
                      <a:pt x="545" y="255"/>
                    </a:cubicBezTo>
                    <a:cubicBezTo>
                      <a:pt x="545" y="255"/>
                      <a:pt x="545" y="255"/>
                      <a:pt x="545" y="256"/>
                    </a:cubicBezTo>
                    <a:cubicBezTo>
                      <a:pt x="545" y="283"/>
                      <a:pt x="452" y="305"/>
                      <a:pt x="337" y="305"/>
                    </a:cubicBezTo>
                    <a:cubicBezTo>
                      <a:pt x="223" y="305"/>
                      <a:pt x="130" y="283"/>
                      <a:pt x="130" y="256"/>
                    </a:cubicBezTo>
                    <a:cubicBezTo>
                      <a:pt x="130" y="255"/>
                      <a:pt x="130" y="255"/>
                      <a:pt x="130" y="255"/>
                    </a:cubicBezTo>
                    <a:cubicBezTo>
                      <a:pt x="130" y="174"/>
                      <a:pt x="130" y="174"/>
                      <a:pt x="130" y="174"/>
                    </a:cubicBezTo>
                    <a:cubicBezTo>
                      <a:pt x="71" y="157"/>
                      <a:pt x="71" y="157"/>
                      <a:pt x="71" y="157"/>
                    </a:cubicBezTo>
                    <a:cubicBezTo>
                      <a:pt x="71" y="249"/>
                      <a:pt x="71" y="249"/>
                      <a:pt x="71" y="249"/>
                    </a:cubicBezTo>
                    <a:cubicBezTo>
                      <a:pt x="83" y="253"/>
                      <a:pt x="92" y="264"/>
                      <a:pt x="92" y="277"/>
                    </a:cubicBezTo>
                    <a:cubicBezTo>
                      <a:pt x="92" y="288"/>
                      <a:pt x="85" y="298"/>
                      <a:pt x="75" y="303"/>
                    </a:cubicBezTo>
                    <a:cubicBezTo>
                      <a:pt x="82" y="338"/>
                      <a:pt x="82" y="338"/>
                      <a:pt x="82" y="338"/>
                    </a:cubicBezTo>
                    <a:cubicBezTo>
                      <a:pt x="86" y="354"/>
                      <a:pt x="26" y="376"/>
                      <a:pt x="28" y="361"/>
                    </a:cubicBezTo>
                    <a:cubicBezTo>
                      <a:pt x="39" y="301"/>
                      <a:pt x="39" y="301"/>
                      <a:pt x="39" y="301"/>
                    </a:cubicBezTo>
                    <a:cubicBezTo>
                      <a:pt x="31" y="296"/>
                      <a:pt x="26" y="287"/>
                      <a:pt x="26" y="277"/>
                    </a:cubicBezTo>
                    <a:cubicBezTo>
                      <a:pt x="26" y="264"/>
                      <a:pt x="34" y="253"/>
                      <a:pt x="46" y="249"/>
                    </a:cubicBezTo>
                    <a:cubicBezTo>
                      <a:pt x="46" y="150"/>
                      <a:pt x="46" y="150"/>
                      <a:pt x="46" y="150"/>
                    </a:cubicBezTo>
                    <a:cubicBezTo>
                      <a:pt x="8" y="139"/>
                      <a:pt x="8" y="139"/>
                      <a:pt x="8" y="139"/>
                    </a:cubicBezTo>
                    <a:cubicBezTo>
                      <a:pt x="3" y="138"/>
                      <a:pt x="0" y="134"/>
                      <a:pt x="0" y="129"/>
                    </a:cubicBezTo>
                    <a:cubicBezTo>
                      <a:pt x="0" y="124"/>
                      <a:pt x="3" y="120"/>
                      <a:pt x="7" y="1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11" name="文本框 37"/>
            <p:cNvSpPr txBox="1">
              <a:spLocks noChangeArrowheads="1"/>
            </p:cNvSpPr>
            <p:nvPr/>
          </p:nvSpPr>
          <p:spPr bwMode="auto">
            <a:xfrm>
              <a:off x="4300854" y="3178935"/>
              <a:ext cx="5616624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9pPr>
            </a:lstStyle>
            <a:p>
              <a:pPr algn="ctr" eaLnBrk="1" hangingPunct="1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在线考试系统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4511030" y="2565698"/>
              <a:ext cx="372294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</a:rPr>
                <a:t>Online test system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2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EditPoints="1"/>
          </p:cNvSpPr>
          <p:nvPr/>
        </p:nvSpPr>
        <p:spPr bwMode="auto">
          <a:xfrm>
            <a:off x="8477250" y="3019425"/>
            <a:ext cx="2101850" cy="2101850"/>
          </a:xfrm>
          <a:custGeom>
            <a:avLst/>
            <a:gdLst>
              <a:gd name="T0" fmla="*/ 1573834664 w 2801"/>
              <a:gd name="T1" fmla="*/ 863778557 h 2801"/>
              <a:gd name="T2" fmla="*/ 1577212932 w 2801"/>
              <a:gd name="T3" fmla="*/ 788887863 h 2801"/>
              <a:gd name="T4" fmla="*/ 1573834664 w 2801"/>
              <a:gd name="T5" fmla="*/ 713997169 h 2801"/>
              <a:gd name="T6" fmla="*/ 1412790632 w 2801"/>
              <a:gd name="T7" fmla="*/ 696541534 h 2801"/>
              <a:gd name="T8" fmla="*/ 1375626682 w 2801"/>
              <a:gd name="T9" fmla="*/ 556332156 h 2801"/>
              <a:gd name="T10" fmla="*/ 1506264051 w 2801"/>
              <a:gd name="T11" fmla="*/ 461170353 h 2801"/>
              <a:gd name="T12" fmla="*/ 1431372607 w 2801"/>
              <a:gd name="T13" fmla="*/ 331096529 h 2801"/>
              <a:gd name="T14" fmla="*/ 1283280353 w 2801"/>
              <a:gd name="T15" fmla="*/ 396978008 h 2801"/>
              <a:gd name="T16" fmla="*/ 1180798469 w 2801"/>
              <a:gd name="T17" fmla="*/ 294495374 h 2801"/>
              <a:gd name="T18" fmla="*/ 1246116403 w 2801"/>
              <a:gd name="T19" fmla="*/ 146403120 h 2801"/>
              <a:gd name="T20" fmla="*/ 1116606124 w 2801"/>
              <a:gd name="T21" fmla="*/ 71512426 h 2801"/>
              <a:gd name="T22" fmla="*/ 1021443571 w 2801"/>
              <a:gd name="T23" fmla="*/ 202149044 h 2801"/>
              <a:gd name="T24" fmla="*/ 880671398 w 2801"/>
              <a:gd name="T25" fmla="*/ 164422300 h 2801"/>
              <a:gd name="T26" fmla="*/ 863778557 w 2801"/>
              <a:gd name="T27" fmla="*/ 3941813 h 2801"/>
              <a:gd name="T28" fmla="*/ 788887863 w 2801"/>
              <a:gd name="T29" fmla="*/ 0 h 2801"/>
              <a:gd name="T30" fmla="*/ 713997169 w 2801"/>
              <a:gd name="T31" fmla="*/ 3941813 h 2801"/>
              <a:gd name="T32" fmla="*/ 697104328 w 2801"/>
              <a:gd name="T33" fmla="*/ 164422300 h 2801"/>
              <a:gd name="T34" fmla="*/ 556332156 w 2801"/>
              <a:gd name="T35" fmla="*/ 202149044 h 2801"/>
              <a:gd name="T36" fmla="*/ 461170353 w 2801"/>
              <a:gd name="T37" fmla="*/ 71512426 h 2801"/>
              <a:gd name="T38" fmla="*/ 331096529 w 2801"/>
              <a:gd name="T39" fmla="*/ 146403120 h 2801"/>
              <a:gd name="T40" fmla="*/ 396978008 w 2801"/>
              <a:gd name="T41" fmla="*/ 294495374 h 2801"/>
              <a:gd name="T42" fmla="*/ 294495374 w 2801"/>
              <a:gd name="T43" fmla="*/ 396978008 h 2801"/>
              <a:gd name="T44" fmla="*/ 146403120 w 2801"/>
              <a:gd name="T45" fmla="*/ 331096529 h 2801"/>
              <a:gd name="T46" fmla="*/ 71512426 w 2801"/>
              <a:gd name="T47" fmla="*/ 461170353 h 2801"/>
              <a:gd name="T48" fmla="*/ 202149044 w 2801"/>
              <a:gd name="T49" fmla="*/ 556332156 h 2801"/>
              <a:gd name="T50" fmla="*/ 164422300 w 2801"/>
              <a:gd name="T51" fmla="*/ 696541534 h 2801"/>
              <a:gd name="T52" fmla="*/ 3941813 w 2801"/>
              <a:gd name="T53" fmla="*/ 713997169 h 2801"/>
              <a:gd name="T54" fmla="*/ 0 w 2801"/>
              <a:gd name="T55" fmla="*/ 788887863 h 2801"/>
              <a:gd name="T56" fmla="*/ 3941813 w 2801"/>
              <a:gd name="T57" fmla="*/ 863778557 h 2801"/>
              <a:gd name="T58" fmla="*/ 164422300 w 2801"/>
              <a:gd name="T59" fmla="*/ 880671398 h 2801"/>
              <a:gd name="T60" fmla="*/ 202149044 w 2801"/>
              <a:gd name="T61" fmla="*/ 1021443571 h 2801"/>
              <a:gd name="T62" fmla="*/ 71512426 w 2801"/>
              <a:gd name="T63" fmla="*/ 1116606124 h 2801"/>
              <a:gd name="T64" fmla="*/ 146403120 w 2801"/>
              <a:gd name="T65" fmla="*/ 1246116403 h 2801"/>
              <a:gd name="T66" fmla="*/ 294495374 w 2801"/>
              <a:gd name="T67" fmla="*/ 1180798469 h 2801"/>
              <a:gd name="T68" fmla="*/ 396978008 w 2801"/>
              <a:gd name="T69" fmla="*/ 1283280353 h 2801"/>
              <a:gd name="T70" fmla="*/ 331096529 w 2801"/>
              <a:gd name="T71" fmla="*/ 1431372607 h 2801"/>
              <a:gd name="T72" fmla="*/ 461170353 w 2801"/>
              <a:gd name="T73" fmla="*/ 1506264051 h 2801"/>
              <a:gd name="T74" fmla="*/ 556332156 w 2801"/>
              <a:gd name="T75" fmla="*/ 1375626682 h 2801"/>
              <a:gd name="T76" fmla="*/ 697104328 w 2801"/>
              <a:gd name="T77" fmla="*/ 1412790632 h 2801"/>
              <a:gd name="T78" fmla="*/ 713997169 w 2801"/>
              <a:gd name="T79" fmla="*/ 1573834664 h 2801"/>
              <a:gd name="T80" fmla="*/ 788887863 w 2801"/>
              <a:gd name="T81" fmla="*/ 1577212932 h 2801"/>
              <a:gd name="T82" fmla="*/ 863778557 w 2801"/>
              <a:gd name="T83" fmla="*/ 1573834664 h 2801"/>
              <a:gd name="T84" fmla="*/ 880671398 w 2801"/>
              <a:gd name="T85" fmla="*/ 1412790632 h 2801"/>
              <a:gd name="T86" fmla="*/ 1021443571 w 2801"/>
              <a:gd name="T87" fmla="*/ 1375626682 h 2801"/>
              <a:gd name="T88" fmla="*/ 1116606124 w 2801"/>
              <a:gd name="T89" fmla="*/ 1506264051 h 2801"/>
              <a:gd name="T90" fmla="*/ 1246679198 w 2801"/>
              <a:gd name="T91" fmla="*/ 1431372607 h 2801"/>
              <a:gd name="T92" fmla="*/ 1180798469 w 2801"/>
              <a:gd name="T93" fmla="*/ 1283280353 h 2801"/>
              <a:gd name="T94" fmla="*/ 1283280353 w 2801"/>
              <a:gd name="T95" fmla="*/ 1180798469 h 2801"/>
              <a:gd name="T96" fmla="*/ 1431372607 w 2801"/>
              <a:gd name="T97" fmla="*/ 1246116403 h 2801"/>
              <a:gd name="T98" fmla="*/ 1506264051 w 2801"/>
              <a:gd name="T99" fmla="*/ 1116606124 h 2801"/>
              <a:gd name="T100" fmla="*/ 1375626682 w 2801"/>
              <a:gd name="T101" fmla="*/ 1021443571 h 2801"/>
              <a:gd name="T102" fmla="*/ 1412790632 w 2801"/>
              <a:gd name="T103" fmla="*/ 880671398 h 2801"/>
              <a:gd name="T104" fmla="*/ 1573834664 w 2801"/>
              <a:gd name="T105" fmla="*/ 863778557 h 2801"/>
              <a:gd name="T106" fmla="*/ 788887863 w 2801"/>
              <a:gd name="T107" fmla="*/ 274787810 h 2801"/>
              <a:gd name="T108" fmla="*/ 1302425122 w 2801"/>
              <a:gd name="T109" fmla="*/ 788887863 h 2801"/>
              <a:gd name="T110" fmla="*/ 788887863 w 2801"/>
              <a:gd name="T111" fmla="*/ 1302425122 h 2801"/>
              <a:gd name="T112" fmla="*/ 274787810 w 2801"/>
              <a:gd name="T113" fmla="*/ 788887863 h 2801"/>
              <a:gd name="T114" fmla="*/ 788887863 w 2801"/>
              <a:gd name="T115" fmla="*/ 274787810 h 2801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801" h="2801">
                <a:moveTo>
                  <a:pt x="2795" y="1534"/>
                </a:moveTo>
                <a:cubicBezTo>
                  <a:pt x="2799" y="1490"/>
                  <a:pt x="2801" y="1446"/>
                  <a:pt x="2801" y="1401"/>
                </a:cubicBezTo>
                <a:cubicBezTo>
                  <a:pt x="2801" y="1356"/>
                  <a:pt x="2799" y="1311"/>
                  <a:pt x="2795" y="1268"/>
                </a:cubicBezTo>
                <a:lnTo>
                  <a:pt x="2509" y="1237"/>
                </a:lnTo>
                <a:cubicBezTo>
                  <a:pt x="2497" y="1151"/>
                  <a:pt x="2474" y="1067"/>
                  <a:pt x="2443" y="988"/>
                </a:cubicBezTo>
                <a:lnTo>
                  <a:pt x="2675" y="819"/>
                </a:lnTo>
                <a:cubicBezTo>
                  <a:pt x="2638" y="738"/>
                  <a:pt x="2593" y="660"/>
                  <a:pt x="2542" y="588"/>
                </a:cubicBezTo>
                <a:lnTo>
                  <a:pt x="2279" y="705"/>
                </a:lnTo>
                <a:cubicBezTo>
                  <a:pt x="2225" y="638"/>
                  <a:pt x="2164" y="576"/>
                  <a:pt x="2097" y="523"/>
                </a:cubicBezTo>
                <a:lnTo>
                  <a:pt x="2213" y="260"/>
                </a:lnTo>
                <a:cubicBezTo>
                  <a:pt x="2141" y="209"/>
                  <a:pt x="2064" y="164"/>
                  <a:pt x="1983" y="127"/>
                </a:cubicBezTo>
                <a:lnTo>
                  <a:pt x="1814" y="359"/>
                </a:lnTo>
                <a:cubicBezTo>
                  <a:pt x="1735" y="328"/>
                  <a:pt x="1651" y="305"/>
                  <a:pt x="1564" y="292"/>
                </a:cubicBezTo>
                <a:lnTo>
                  <a:pt x="1534" y="7"/>
                </a:lnTo>
                <a:cubicBezTo>
                  <a:pt x="1490" y="3"/>
                  <a:pt x="1446" y="0"/>
                  <a:pt x="1401" y="0"/>
                </a:cubicBezTo>
                <a:cubicBezTo>
                  <a:pt x="1356" y="0"/>
                  <a:pt x="1311" y="3"/>
                  <a:pt x="1268" y="7"/>
                </a:cubicBezTo>
                <a:lnTo>
                  <a:pt x="1238" y="292"/>
                </a:lnTo>
                <a:cubicBezTo>
                  <a:pt x="1151" y="305"/>
                  <a:pt x="1067" y="328"/>
                  <a:pt x="988" y="359"/>
                </a:cubicBezTo>
                <a:lnTo>
                  <a:pt x="819" y="127"/>
                </a:lnTo>
                <a:cubicBezTo>
                  <a:pt x="738" y="164"/>
                  <a:pt x="660" y="209"/>
                  <a:pt x="588" y="260"/>
                </a:cubicBezTo>
                <a:lnTo>
                  <a:pt x="705" y="523"/>
                </a:lnTo>
                <a:cubicBezTo>
                  <a:pt x="638" y="576"/>
                  <a:pt x="576" y="638"/>
                  <a:pt x="523" y="705"/>
                </a:cubicBezTo>
                <a:lnTo>
                  <a:pt x="260" y="588"/>
                </a:lnTo>
                <a:cubicBezTo>
                  <a:pt x="209" y="660"/>
                  <a:pt x="164" y="738"/>
                  <a:pt x="127" y="819"/>
                </a:cubicBezTo>
                <a:lnTo>
                  <a:pt x="359" y="988"/>
                </a:lnTo>
                <a:cubicBezTo>
                  <a:pt x="328" y="1067"/>
                  <a:pt x="305" y="1151"/>
                  <a:pt x="292" y="1237"/>
                </a:cubicBezTo>
                <a:lnTo>
                  <a:pt x="7" y="1268"/>
                </a:lnTo>
                <a:cubicBezTo>
                  <a:pt x="3" y="1311"/>
                  <a:pt x="0" y="1356"/>
                  <a:pt x="0" y="1401"/>
                </a:cubicBezTo>
                <a:cubicBezTo>
                  <a:pt x="0" y="1446"/>
                  <a:pt x="3" y="1490"/>
                  <a:pt x="7" y="1534"/>
                </a:cubicBezTo>
                <a:lnTo>
                  <a:pt x="292" y="1564"/>
                </a:lnTo>
                <a:cubicBezTo>
                  <a:pt x="305" y="1651"/>
                  <a:pt x="328" y="1735"/>
                  <a:pt x="359" y="1814"/>
                </a:cubicBezTo>
                <a:lnTo>
                  <a:pt x="127" y="1983"/>
                </a:lnTo>
                <a:cubicBezTo>
                  <a:pt x="164" y="2064"/>
                  <a:pt x="209" y="2141"/>
                  <a:pt x="260" y="2213"/>
                </a:cubicBezTo>
                <a:lnTo>
                  <a:pt x="523" y="2097"/>
                </a:lnTo>
                <a:cubicBezTo>
                  <a:pt x="576" y="2164"/>
                  <a:pt x="638" y="2226"/>
                  <a:pt x="705" y="2279"/>
                </a:cubicBezTo>
                <a:lnTo>
                  <a:pt x="588" y="2542"/>
                </a:lnTo>
                <a:cubicBezTo>
                  <a:pt x="660" y="2593"/>
                  <a:pt x="738" y="2638"/>
                  <a:pt x="819" y="2675"/>
                </a:cubicBezTo>
                <a:lnTo>
                  <a:pt x="988" y="2443"/>
                </a:lnTo>
                <a:cubicBezTo>
                  <a:pt x="1067" y="2474"/>
                  <a:pt x="1151" y="2497"/>
                  <a:pt x="1238" y="2509"/>
                </a:cubicBezTo>
                <a:lnTo>
                  <a:pt x="1268" y="2795"/>
                </a:lnTo>
                <a:cubicBezTo>
                  <a:pt x="1311" y="2799"/>
                  <a:pt x="1356" y="2801"/>
                  <a:pt x="1401" y="2801"/>
                </a:cubicBezTo>
                <a:cubicBezTo>
                  <a:pt x="1446" y="2801"/>
                  <a:pt x="1490" y="2799"/>
                  <a:pt x="1534" y="2795"/>
                </a:cubicBezTo>
                <a:lnTo>
                  <a:pt x="1564" y="2509"/>
                </a:lnTo>
                <a:cubicBezTo>
                  <a:pt x="1651" y="2497"/>
                  <a:pt x="1735" y="2474"/>
                  <a:pt x="1814" y="2443"/>
                </a:cubicBezTo>
                <a:lnTo>
                  <a:pt x="1983" y="2675"/>
                </a:lnTo>
                <a:cubicBezTo>
                  <a:pt x="2064" y="2638"/>
                  <a:pt x="2141" y="2593"/>
                  <a:pt x="2214" y="2542"/>
                </a:cubicBezTo>
                <a:lnTo>
                  <a:pt x="2097" y="2279"/>
                </a:lnTo>
                <a:cubicBezTo>
                  <a:pt x="2164" y="2225"/>
                  <a:pt x="2226" y="2164"/>
                  <a:pt x="2279" y="2097"/>
                </a:cubicBezTo>
                <a:lnTo>
                  <a:pt x="2542" y="2213"/>
                </a:lnTo>
                <a:cubicBezTo>
                  <a:pt x="2593" y="2141"/>
                  <a:pt x="2638" y="2064"/>
                  <a:pt x="2675" y="1983"/>
                </a:cubicBezTo>
                <a:lnTo>
                  <a:pt x="2443" y="1814"/>
                </a:lnTo>
                <a:cubicBezTo>
                  <a:pt x="2474" y="1735"/>
                  <a:pt x="2497" y="1651"/>
                  <a:pt x="2509" y="1564"/>
                </a:cubicBezTo>
                <a:lnTo>
                  <a:pt x="2795" y="1534"/>
                </a:lnTo>
                <a:close/>
                <a:moveTo>
                  <a:pt x="1401" y="488"/>
                </a:moveTo>
                <a:cubicBezTo>
                  <a:pt x="1905" y="488"/>
                  <a:pt x="2313" y="897"/>
                  <a:pt x="2313" y="1401"/>
                </a:cubicBezTo>
                <a:cubicBezTo>
                  <a:pt x="2313" y="1905"/>
                  <a:pt x="1905" y="2313"/>
                  <a:pt x="1401" y="2313"/>
                </a:cubicBezTo>
                <a:cubicBezTo>
                  <a:pt x="897" y="2313"/>
                  <a:pt x="488" y="1905"/>
                  <a:pt x="488" y="1401"/>
                </a:cubicBezTo>
                <a:cubicBezTo>
                  <a:pt x="488" y="897"/>
                  <a:pt x="897" y="488"/>
                  <a:pt x="1401" y="488"/>
                </a:cubicBezTo>
                <a:close/>
              </a:path>
            </a:pathLst>
          </a:custGeom>
          <a:solidFill>
            <a:srgbClr val="BCD3E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8"/>
          <p:cNvSpPr>
            <a:spLocks noEditPoints="1"/>
          </p:cNvSpPr>
          <p:nvPr/>
        </p:nvSpPr>
        <p:spPr bwMode="auto">
          <a:xfrm>
            <a:off x="1346200" y="1989138"/>
            <a:ext cx="2493963" cy="2493962"/>
          </a:xfrm>
          <a:custGeom>
            <a:avLst/>
            <a:gdLst>
              <a:gd name="T0" fmla="*/ 1867812373 w 3322"/>
              <a:gd name="T1" fmla="*/ 1025210572 h 3322"/>
              <a:gd name="T2" fmla="*/ 1872321326 w 3322"/>
              <a:gd name="T3" fmla="*/ 936159912 h 3322"/>
              <a:gd name="T4" fmla="*/ 1867812373 w 3322"/>
              <a:gd name="T5" fmla="*/ 847109253 h 3322"/>
              <a:gd name="T6" fmla="*/ 1677310987 w 3322"/>
              <a:gd name="T7" fmla="*/ 826818973 h 3322"/>
              <a:gd name="T8" fmla="*/ 1632786015 w 3322"/>
              <a:gd name="T9" fmla="*/ 659990032 h 3322"/>
              <a:gd name="T10" fmla="*/ 1787779584 w 3322"/>
              <a:gd name="T11" fmla="*/ 547267754 h 3322"/>
              <a:gd name="T12" fmla="*/ 1698728889 w 3322"/>
              <a:gd name="T13" fmla="*/ 392838054 h 3322"/>
              <a:gd name="T14" fmla="*/ 1523445031 w 3322"/>
              <a:gd name="T15" fmla="*/ 471180142 h 3322"/>
              <a:gd name="T16" fmla="*/ 1401140996 w 3322"/>
              <a:gd name="T17" fmla="*/ 348876155 h 3322"/>
              <a:gd name="T18" fmla="*/ 1479483115 w 3322"/>
              <a:gd name="T19" fmla="*/ 173592368 h 3322"/>
              <a:gd name="T20" fmla="*/ 1325053353 w 3322"/>
              <a:gd name="T21" fmla="*/ 84541708 h 3322"/>
              <a:gd name="T22" fmla="*/ 1212331030 w 3322"/>
              <a:gd name="T23" fmla="*/ 239535215 h 3322"/>
              <a:gd name="T24" fmla="*/ 1045501271 w 3322"/>
              <a:gd name="T25" fmla="*/ 195009510 h 3322"/>
              <a:gd name="T26" fmla="*/ 1025211734 w 3322"/>
              <a:gd name="T27" fmla="*/ 4508951 h 3322"/>
              <a:gd name="T28" fmla="*/ 936161038 w 3322"/>
              <a:gd name="T29" fmla="*/ 0 h 3322"/>
              <a:gd name="T30" fmla="*/ 847109593 w 3322"/>
              <a:gd name="T31" fmla="*/ 4508951 h 3322"/>
              <a:gd name="T32" fmla="*/ 826820055 w 3322"/>
              <a:gd name="T33" fmla="*/ 195009510 h 3322"/>
              <a:gd name="T34" fmla="*/ 659990296 w 3322"/>
              <a:gd name="T35" fmla="*/ 239535215 h 3322"/>
              <a:gd name="T36" fmla="*/ 547267974 w 3322"/>
              <a:gd name="T37" fmla="*/ 84541708 h 3322"/>
              <a:gd name="T38" fmla="*/ 392838211 w 3322"/>
              <a:gd name="T39" fmla="*/ 173592368 h 3322"/>
              <a:gd name="T40" fmla="*/ 471180331 w 3322"/>
              <a:gd name="T41" fmla="*/ 348876155 h 3322"/>
              <a:gd name="T42" fmla="*/ 348876295 w 3322"/>
              <a:gd name="T43" fmla="*/ 471180142 h 3322"/>
              <a:gd name="T44" fmla="*/ 173592437 w 3322"/>
              <a:gd name="T45" fmla="*/ 392838054 h 3322"/>
              <a:gd name="T46" fmla="*/ 84541742 w 3322"/>
              <a:gd name="T47" fmla="*/ 547267754 h 3322"/>
              <a:gd name="T48" fmla="*/ 239535311 w 3322"/>
              <a:gd name="T49" fmla="*/ 659990032 h 3322"/>
              <a:gd name="T50" fmla="*/ 195010339 w 3322"/>
              <a:gd name="T51" fmla="*/ 826818973 h 3322"/>
              <a:gd name="T52" fmla="*/ 4508953 w 3322"/>
              <a:gd name="T53" fmla="*/ 847109253 h 3322"/>
              <a:gd name="T54" fmla="*/ 0 w 3322"/>
              <a:gd name="T55" fmla="*/ 936159912 h 3322"/>
              <a:gd name="T56" fmla="*/ 4508953 w 3322"/>
              <a:gd name="T57" fmla="*/ 1025210572 h 3322"/>
              <a:gd name="T58" fmla="*/ 195010339 w 3322"/>
              <a:gd name="T59" fmla="*/ 1045500852 h 3322"/>
              <a:gd name="T60" fmla="*/ 239535311 w 3322"/>
              <a:gd name="T61" fmla="*/ 1212329793 h 3322"/>
              <a:gd name="T62" fmla="*/ 84541742 w 3322"/>
              <a:gd name="T63" fmla="*/ 1325052071 h 3322"/>
              <a:gd name="T64" fmla="*/ 173592437 w 3322"/>
              <a:gd name="T65" fmla="*/ 1479481771 h 3322"/>
              <a:gd name="T66" fmla="*/ 348876295 w 3322"/>
              <a:gd name="T67" fmla="*/ 1401139683 h 3322"/>
              <a:gd name="T68" fmla="*/ 471180331 w 3322"/>
              <a:gd name="T69" fmla="*/ 1523443670 h 3322"/>
              <a:gd name="T70" fmla="*/ 392838211 w 3322"/>
              <a:gd name="T71" fmla="*/ 1698727457 h 3322"/>
              <a:gd name="T72" fmla="*/ 547267974 w 3322"/>
              <a:gd name="T73" fmla="*/ 1787778116 h 3322"/>
              <a:gd name="T74" fmla="*/ 659990296 w 3322"/>
              <a:gd name="T75" fmla="*/ 1632784609 h 3322"/>
              <a:gd name="T76" fmla="*/ 826820055 w 3322"/>
              <a:gd name="T77" fmla="*/ 1677310314 h 3322"/>
              <a:gd name="T78" fmla="*/ 847109593 w 3322"/>
              <a:gd name="T79" fmla="*/ 1867810873 h 3322"/>
              <a:gd name="T80" fmla="*/ 936161038 w 3322"/>
              <a:gd name="T81" fmla="*/ 1872319825 h 3322"/>
              <a:gd name="T82" fmla="*/ 1025211734 w 3322"/>
              <a:gd name="T83" fmla="*/ 1867810873 h 3322"/>
              <a:gd name="T84" fmla="*/ 1045501271 w 3322"/>
              <a:gd name="T85" fmla="*/ 1677310314 h 3322"/>
              <a:gd name="T86" fmla="*/ 1212331030 w 3322"/>
              <a:gd name="T87" fmla="*/ 1632784609 h 3322"/>
              <a:gd name="T88" fmla="*/ 1325053353 w 3322"/>
              <a:gd name="T89" fmla="*/ 1787778116 h 3322"/>
              <a:gd name="T90" fmla="*/ 1479483115 w 3322"/>
              <a:gd name="T91" fmla="*/ 1698727457 h 3322"/>
              <a:gd name="T92" fmla="*/ 1401140996 w 3322"/>
              <a:gd name="T93" fmla="*/ 1522880614 h 3322"/>
              <a:gd name="T94" fmla="*/ 1523445031 w 3322"/>
              <a:gd name="T95" fmla="*/ 1401139683 h 3322"/>
              <a:gd name="T96" fmla="*/ 1698728889 w 3322"/>
              <a:gd name="T97" fmla="*/ 1479481771 h 3322"/>
              <a:gd name="T98" fmla="*/ 1787779584 w 3322"/>
              <a:gd name="T99" fmla="*/ 1325052071 h 3322"/>
              <a:gd name="T100" fmla="*/ 1632786015 w 3322"/>
              <a:gd name="T101" fmla="*/ 1212329793 h 3322"/>
              <a:gd name="T102" fmla="*/ 1677310987 w 3322"/>
              <a:gd name="T103" fmla="*/ 1045500852 h 3322"/>
              <a:gd name="T104" fmla="*/ 1867812373 w 3322"/>
              <a:gd name="T105" fmla="*/ 1025210572 h 3322"/>
              <a:gd name="T106" fmla="*/ 936161038 w 3322"/>
              <a:gd name="T107" fmla="*/ 322386255 h 3322"/>
              <a:gd name="T108" fmla="*/ 1549934942 w 3322"/>
              <a:gd name="T109" fmla="*/ 936159912 h 3322"/>
              <a:gd name="T110" fmla="*/ 936161038 w 3322"/>
              <a:gd name="T111" fmla="*/ 1549933570 h 3322"/>
              <a:gd name="T112" fmla="*/ 322386384 w 3322"/>
              <a:gd name="T113" fmla="*/ 936159912 h 3322"/>
              <a:gd name="T114" fmla="*/ 936161038 w 3322"/>
              <a:gd name="T115" fmla="*/ 322386255 h 332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322" h="3322">
                <a:moveTo>
                  <a:pt x="3314" y="1819"/>
                </a:moveTo>
                <a:cubicBezTo>
                  <a:pt x="3319" y="1767"/>
                  <a:pt x="3322" y="1714"/>
                  <a:pt x="3322" y="1661"/>
                </a:cubicBezTo>
                <a:cubicBezTo>
                  <a:pt x="3322" y="1608"/>
                  <a:pt x="3319" y="1555"/>
                  <a:pt x="3314" y="1503"/>
                </a:cubicBezTo>
                <a:lnTo>
                  <a:pt x="2976" y="1467"/>
                </a:lnTo>
                <a:cubicBezTo>
                  <a:pt x="2961" y="1364"/>
                  <a:pt x="2934" y="1265"/>
                  <a:pt x="2897" y="1171"/>
                </a:cubicBezTo>
                <a:lnTo>
                  <a:pt x="3172" y="971"/>
                </a:lnTo>
                <a:cubicBezTo>
                  <a:pt x="3128" y="874"/>
                  <a:pt x="3075" y="783"/>
                  <a:pt x="3014" y="697"/>
                </a:cubicBezTo>
                <a:lnTo>
                  <a:pt x="2703" y="836"/>
                </a:lnTo>
                <a:cubicBezTo>
                  <a:pt x="2639" y="756"/>
                  <a:pt x="2566" y="683"/>
                  <a:pt x="2486" y="619"/>
                </a:cubicBezTo>
                <a:lnTo>
                  <a:pt x="2625" y="308"/>
                </a:lnTo>
                <a:cubicBezTo>
                  <a:pt x="2539" y="247"/>
                  <a:pt x="2448" y="194"/>
                  <a:pt x="2351" y="150"/>
                </a:cubicBezTo>
                <a:lnTo>
                  <a:pt x="2151" y="425"/>
                </a:lnTo>
                <a:cubicBezTo>
                  <a:pt x="2057" y="388"/>
                  <a:pt x="1958" y="361"/>
                  <a:pt x="1855" y="346"/>
                </a:cubicBezTo>
                <a:lnTo>
                  <a:pt x="1819" y="8"/>
                </a:lnTo>
                <a:cubicBezTo>
                  <a:pt x="1767" y="3"/>
                  <a:pt x="1714" y="0"/>
                  <a:pt x="1661" y="0"/>
                </a:cubicBezTo>
                <a:cubicBezTo>
                  <a:pt x="1608" y="0"/>
                  <a:pt x="1555" y="3"/>
                  <a:pt x="1503" y="8"/>
                </a:cubicBezTo>
                <a:lnTo>
                  <a:pt x="1467" y="346"/>
                </a:lnTo>
                <a:cubicBezTo>
                  <a:pt x="1364" y="361"/>
                  <a:pt x="1265" y="388"/>
                  <a:pt x="1171" y="425"/>
                </a:cubicBezTo>
                <a:lnTo>
                  <a:pt x="971" y="150"/>
                </a:lnTo>
                <a:cubicBezTo>
                  <a:pt x="874" y="194"/>
                  <a:pt x="783" y="247"/>
                  <a:pt x="697" y="308"/>
                </a:cubicBezTo>
                <a:lnTo>
                  <a:pt x="836" y="619"/>
                </a:lnTo>
                <a:cubicBezTo>
                  <a:pt x="756" y="683"/>
                  <a:pt x="683" y="756"/>
                  <a:pt x="619" y="836"/>
                </a:cubicBezTo>
                <a:lnTo>
                  <a:pt x="308" y="697"/>
                </a:lnTo>
                <a:cubicBezTo>
                  <a:pt x="247" y="783"/>
                  <a:pt x="194" y="874"/>
                  <a:pt x="150" y="971"/>
                </a:cubicBezTo>
                <a:lnTo>
                  <a:pt x="425" y="1171"/>
                </a:lnTo>
                <a:cubicBezTo>
                  <a:pt x="388" y="1265"/>
                  <a:pt x="361" y="1364"/>
                  <a:pt x="346" y="1467"/>
                </a:cubicBezTo>
                <a:lnTo>
                  <a:pt x="8" y="1503"/>
                </a:lnTo>
                <a:cubicBezTo>
                  <a:pt x="3" y="1555"/>
                  <a:pt x="0" y="1608"/>
                  <a:pt x="0" y="1661"/>
                </a:cubicBezTo>
                <a:cubicBezTo>
                  <a:pt x="0" y="1714"/>
                  <a:pt x="3" y="1767"/>
                  <a:pt x="8" y="1819"/>
                </a:cubicBezTo>
                <a:lnTo>
                  <a:pt x="346" y="1855"/>
                </a:lnTo>
                <a:cubicBezTo>
                  <a:pt x="361" y="1958"/>
                  <a:pt x="388" y="2057"/>
                  <a:pt x="425" y="2151"/>
                </a:cubicBezTo>
                <a:lnTo>
                  <a:pt x="150" y="2351"/>
                </a:lnTo>
                <a:cubicBezTo>
                  <a:pt x="194" y="2448"/>
                  <a:pt x="247" y="2539"/>
                  <a:pt x="308" y="2625"/>
                </a:cubicBezTo>
                <a:lnTo>
                  <a:pt x="619" y="2486"/>
                </a:lnTo>
                <a:cubicBezTo>
                  <a:pt x="683" y="2566"/>
                  <a:pt x="756" y="2639"/>
                  <a:pt x="836" y="2703"/>
                </a:cubicBezTo>
                <a:lnTo>
                  <a:pt x="697" y="3014"/>
                </a:lnTo>
                <a:cubicBezTo>
                  <a:pt x="783" y="3075"/>
                  <a:pt x="874" y="3128"/>
                  <a:pt x="971" y="3172"/>
                </a:cubicBezTo>
                <a:lnTo>
                  <a:pt x="1171" y="2897"/>
                </a:lnTo>
                <a:cubicBezTo>
                  <a:pt x="1265" y="2934"/>
                  <a:pt x="1364" y="2961"/>
                  <a:pt x="1467" y="2976"/>
                </a:cubicBezTo>
                <a:lnTo>
                  <a:pt x="1503" y="3314"/>
                </a:lnTo>
                <a:cubicBezTo>
                  <a:pt x="1555" y="3319"/>
                  <a:pt x="1608" y="3322"/>
                  <a:pt x="1661" y="3322"/>
                </a:cubicBezTo>
                <a:cubicBezTo>
                  <a:pt x="1714" y="3322"/>
                  <a:pt x="1767" y="3319"/>
                  <a:pt x="1819" y="3314"/>
                </a:cubicBezTo>
                <a:lnTo>
                  <a:pt x="1855" y="2976"/>
                </a:lnTo>
                <a:cubicBezTo>
                  <a:pt x="1958" y="2961"/>
                  <a:pt x="2057" y="2934"/>
                  <a:pt x="2151" y="2897"/>
                </a:cubicBezTo>
                <a:lnTo>
                  <a:pt x="2351" y="3172"/>
                </a:lnTo>
                <a:cubicBezTo>
                  <a:pt x="2448" y="3128"/>
                  <a:pt x="2539" y="3075"/>
                  <a:pt x="2625" y="3014"/>
                </a:cubicBezTo>
                <a:lnTo>
                  <a:pt x="2486" y="2702"/>
                </a:lnTo>
                <a:cubicBezTo>
                  <a:pt x="2566" y="2639"/>
                  <a:pt x="2639" y="2566"/>
                  <a:pt x="2703" y="2486"/>
                </a:cubicBezTo>
                <a:lnTo>
                  <a:pt x="3014" y="2625"/>
                </a:lnTo>
                <a:cubicBezTo>
                  <a:pt x="3075" y="2539"/>
                  <a:pt x="3128" y="2448"/>
                  <a:pt x="3172" y="2351"/>
                </a:cubicBezTo>
                <a:lnTo>
                  <a:pt x="2897" y="2151"/>
                </a:lnTo>
                <a:cubicBezTo>
                  <a:pt x="2934" y="2057"/>
                  <a:pt x="2961" y="1958"/>
                  <a:pt x="2976" y="1855"/>
                </a:cubicBezTo>
                <a:lnTo>
                  <a:pt x="3314" y="1819"/>
                </a:lnTo>
                <a:close/>
                <a:moveTo>
                  <a:pt x="1661" y="572"/>
                </a:moveTo>
                <a:cubicBezTo>
                  <a:pt x="2262" y="572"/>
                  <a:pt x="2750" y="1060"/>
                  <a:pt x="2750" y="1661"/>
                </a:cubicBezTo>
                <a:cubicBezTo>
                  <a:pt x="2750" y="2262"/>
                  <a:pt x="2262" y="2750"/>
                  <a:pt x="1661" y="2750"/>
                </a:cubicBezTo>
                <a:cubicBezTo>
                  <a:pt x="1060" y="2750"/>
                  <a:pt x="572" y="2262"/>
                  <a:pt x="572" y="1661"/>
                </a:cubicBezTo>
                <a:cubicBezTo>
                  <a:pt x="572" y="1060"/>
                  <a:pt x="1060" y="572"/>
                  <a:pt x="1661" y="572"/>
                </a:cubicBezTo>
                <a:close/>
              </a:path>
            </a:pathLst>
          </a:custGeom>
          <a:solidFill>
            <a:srgbClr val="92D05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9"/>
          <p:cNvSpPr>
            <a:spLocks noEditPoints="1"/>
          </p:cNvSpPr>
          <p:nvPr/>
        </p:nvSpPr>
        <p:spPr bwMode="auto">
          <a:xfrm>
            <a:off x="3538538" y="2716213"/>
            <a:ext cx="3117850" cy="3116262"/>
          </a:xfrm>
          <a:custGeom>
            <a:avLst/>
            <a:gdLst>
              <a:gd name="T0" fmla="*/ 2147483647 w 4152"/>
              <a:gd name="T1" fmla="*/ 1280984077 h 4152"/>
              <a:gd name="T2" fmla="*/ 2147483647 w 4152"/>
              <a:gd name="T3" fmla="*/ 1169447116 h 4152"/>
              <a:gd name="T4" fmla="*/ 2147483647 w 4152"/>
              <a:gd name="T5" fmla="*/ 1057910155 h 4152"/>
              <a:gd name="T6" fmla="*/ 2097677015 w 4152"/>
              <a:gd name="T7" fmla="*/ 1033124163 h 4152"/>
              <a:gd name="T8" fmla="*/ 2041852331 w 4152"/>
              <a:gd name="T9" fmla="*/ 824697123 h 4152"/>
              <a:gd name="T10" fmla="*/ 2147483647 w 4152"/>
              <a:gd name="T11" fmla="*/ 683867148 h 4152"/>
              <a:gd name="T12" fmla="*/ 2124180241 w 4152"/>
              <a:gd name="T13" fmla="*/ 490649898 h 4152"/>
              <a:gd name="T14" fmla="*/ 1904826127 w 4152"/>
              <a:gd name="T15" fmla="*/ 588666545 h 4152"/>
              <a:gd name="T16" fmla="*/ 1752575625 w 4152"/>
              <a:gd name="T17" fmla="*/ 436007985 h 4152"/>
              <a:gd name="T18" fmla="*/ 1850128586 w 4152"/>
              <a:gd name="T19" fmla="*/ 216877425 h 4152"/>
              <a:gd name="T20" fmla="*/ 1657277698 w 4152"/>
              <a:gd name="T21" fmla="*/ 105340463 h 4152"/>
              <a:gd name="T22" fmla="*/ 1515740675 w 4152"/>
              <a:gd name="T23" fmla="*/ 299685032 h 4152"/>
              <a:gd name="T24" fmla="*/ 1307100791 w 4152"/>
              <a:gd name="T25" fmla="*/ 243916552 h 4152"/>
              <a:gd name="T26" fmla="*/ 1282290154 w 4152"/>
              <a:gd name="T27" fmla="*/ 5069930 h 4152"/>
              <a:gd name="T28" fmla="*/ 1170639285 w 4152"/>
              <a:gd name="T29" fmla="*/ 0 h 4152"/>
              <a:gd name="T30" fmla="*/ 1059552362 w 4152"/>
              <a:gd name="T31" fmla="*/ 5069930 h 4152"/>
              <a:gd name="T32" fmla="*/ 1034177779 w 4152"/>
              <a:gd name="T33" fmla="*/ 243916552 h 4152"/>
              <a:gd name="T34" fmla="*/ 825537895 w 4152"/>
              <a:gd name="T35" fmla="*/ 299121373 h 4152"/>
              <a:gd name="T36" fmla="*/ 684564818 w 4152"/>
              <a:gd name="T37" fmla="*/ 105340463 h 4152"/>
              <a:gd name="T38" fmla="*/ 491713931 w 4152"/>
              <a:gd name="T39" fmla="*/ 216877425 h 4152"/>
              <a:gd name="T40" fmla="*/ 589266892 w 4152"/>
              <a:gd name="T41" fmla="*/ 436007985 h 4152"/>
              <a:gd name="T42" fmla="*/ 436452443 w 4152"/>
              <a:gd name="T43" fmla="*/ 588666545 h 4152"/>
              <a:gd name="T44" fmla="*/ 217098329 w 4152"/>
              <a:gd name="T45" fmla="*/ 490649898 h 4152"/>
              <a:gd name="T46" fmla="*/ 105447459 w 4152"/>
              <a:gd name="T47" fmla="*/ 683867148 h 4152"/>
              <a:gd name="T48" fmla="*/ 299990185 w 4152"/>
              <a:gd name="T49" fmla="*/ 824697123 h 4152"/>
              <a:gd name="T50" fmla="*/ 244165502 w 4152"/>
              <a:gd name="T51" fmla="*/ 1033124163 h 4152"/>
              <a:gd name="T52" fmla="*/ 5074766 w 4152"/>
              <a:gd name="T53" fmla="*/ 1057910155 h 4152"/>
              <a:gd name="T54" fmla="*/ 0 w 4152"/>
              <a:gd name="T55" fmla="*/ 1169447116 h 4152"/>
              <a:gd name="T56" fmla="*/ 5074766 w 4152"/>
              <a:gd name="T57" fmla="*/ 1280984077 h 4152"/>
              <a:gd name="T58" fmla="*/ 244165502 w 4152"/>
              <a:gd name="T59" fmla="*/ 1305770069 h 4152"/>
              <a:gd name="T60" fmla="*/ 299990185 w 4152"/>
              <a:gd name="T61" fmla="*/ 1514197110 h 4152"/>
              <a:gd name="T62" fmla="*/ 105447459 w 4152"/>
              <a:gd name="T63" fmla="*/ 1655589993 h 4152"/>
              <a:gd name="T64" fmla="*/ 217098329 w 4152"/>
              <a:gd name="T65" fmla="*/ 1848244334 h 4152"/>
              <a:gd name="T66" fmla="*/ 436452443 w 4152"/>
              <a:gd name="T67" fmla="*/ 1750227687 h 4152"/>
              <a:gd name="T68" fmla="*/ 589266892 w 4152"/>
              <a:gd name="T69" fmla="*/ 1902886247 h 4152"/>
              <a:gd name="T70" fmla="*/ 491149984 w 4152"/>
              <a:gd name="T71" fmla="*/ 2122016808 h 4152"/>
              <a:gd name="T72" fmla="*/ 684564818 w 4152"/>
              <a:gd name="T73" fmla="*/ 2147483647 h 4152"/>
              <a:gd name="T74" fmla="*/ 825537895 w 4152"/>
              <a:gd name="T75" fmla="*/ 2039772859 h 4152"/>
              <a:gd name="T76" fmla="*/ 1034177779 w 4152"/>
              <a:gd name="T77" fmla="*/ 2095541340 h 4152"/>
              <a:gd name="T78" fmla="*/ 1059552362 w 4152"/>
              <a:gd name="T79" fmla="*/ 2147483647 h 4152"/>
              <a:gd name="T80" fmla="*/ 1170639285 w 4152"/>
              <a:gd name="T81" fmla="*/ 2147483647 h 4152"/>
              <a:gd name="T82" fmla="*/ 1282290154 w 4152"/>
              <a:gd name="T83" fmla="*/ 2147483647 h 4152"/>
              <a:gd name="T84" fmla="*/ 1307100791 w 4152"/>
              <a:gd name="T85" fmla="*/ 2095541340 h 4152"/>
              <a:gd name="T86" fmla="*/ 1515740675 w 4152"/>
              <a:gd name="T87" fmla="*/ 2039772859 h 4152"/>
              <a:gd name="T88" fmla="*/ 1657277698 w 4152"/>
              <a:gd name="T89" fmla="*/ 2147483647 h 4152"/>
              <a:gd name="T90" fmla="*/ 1850128586 w 4152"/>
              <a:gd name="T91" fmla="*/ 2122016808 h 4152"/>
              <a:gd name="T92" fmla="*/ 1752575625 w 4152"/>
              <a:gd name="T93" fmla="*/ 1902886247 h 4152"/>
              <a:gd name="T94" fmla="*/ 1904826127 w 4152"/>
              <a:gd name="T95" fmla="*/ 1750227687 h 4152"/>
              <a:gd name="T96" fmla="*/ 2124180241 w 4152"/>
              <a:gd name="T97" fmla="*/ 1848244334 h 4152"/>
              <a:gd name="T98" fmla="*/ 2147483647 w 4152"/>
              <a:gd name="T99" fmla="*/ 1655589993 h 4152"/>
              <a:gd name="T100" fmla="*/ 2041852331 w 4152"/>
              <a:gd name="T101" fmla="*/ 1514197110 h 4152"/>
              <a:gd name="T102" fmla="*/ 2097677015 w 4152"/>
              <a:gd name="T103" fmla="*/ 1305770069 h 4152"/>
              <a:gd name="T104" fmla="*/ 2147483647 w 4152"/>
              <a:gd name="T105" fmla="*/ 1280984077 h 4152"/>
              <a:gd name="T106" fmla="*/ 1170639285 w 4152"/>
              <a:gd name="T107" fmla="*/ 398828998 h 4152"/>
              <a:gd name="T108" fmla="*/ 1942042834 w 4152"/>
              <a:gd name="T109" fmla="*/ 1169447116 h 4152"/>
              <a:gd name="T110" fmla="*/ 1170639285 w 4152"/>
              <a:gd name="T111" fmla="*/ 1940065234 h 4152"/>
              <a:gd name="T112" fmla="*/ 399235736 w 4152"/>
              <a:gd name="T113" fmla="*/ 1169447116 h 4152"/>
              <a:gd name="T114" fmla="*/ 1170639285 w 4152"/>
              <a:gd name="T115" fmla="*/ 398828998 h 415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4152" h="4152">
                <a:moveTo>
                  <a:pt x="4143" y="2274"/>
                </a:moveTo>
                <a:cubicBezTo>
                  <a:pt x="4149" y="2209"/>
                  <a:pt x="4152" y="2143"/>
                  <a:pt x="4152" y="2076"/>
                </a:cubicBezTo>
                <a:cubicBezTo>
                  <a:pt x="4152" y="2009"/>
                  <a:pt x="4149" y="1943"/>
                  <a:pt x="4143" y="1878"/>
                </a:cubicBezTo>
                <a:lnTo>
                  <a:pt x="3720" y="1834"/>
                </a:lnTo>
                <a:cubicBezTo>
                  <a:pt x="3701" y="1705"/>
                  <a:pt x="3667" y="1581"/>
                  <a:pt x="3621" y="1464"/>
                </a:cubicBezTo>
                <a:lnTo>
                  <a:pt x="3965" y="1214"/>
                </a:lnTo>
                <a:cubicBezTo>
                  <a:pt x="3910" y="1093"/>
                  <a:pt x="3844" y="978"/>
                  <a:pt x="3767" y="871"/>
                </a:cubicBezTo>
                <a:lnTo>
                  <a:pt x="3378" y="1045"/>
                </a:lnTo>
                <a:cubicBezTo>
                  <a:pt x="3299" y="944"/>
                  <a:pt x="3208" y="854"/>
                  <a:pt x="3108" y="774"/>
                </a:cubicBezTo>
                <a:lnTo>
                  <a:pt x="3281" y="385"/>
                </a:lnTo>
                <a:cubicBezTo>
                  <a:pt x="3174" y="309"/>
                  <a:pt x="3059" y="242"/>
                  <a:pt x="2939" y="187"/>
                </a:cubicBezTo>
                <a:lnTo>
                  <a:pt x="2688" y="532"/>
                </a:lnTo>
                <a:cubicBezTo>
                  <a:pt x="2571" y="485"/>
                  <a:pt x="2447" y="452"/>
                  <a:pt x="2318" y="433"/>
                </a:cubicBezTo>
                <a:lnTo>
                  <a:pt x="2274" y="9"/>
                </a:lnTo>
                <a:cubicBezTo>
                  <a:pt x="2209" y="3"/>
                  <a:pt x="2143" y="0"/>
                  <a:pt x="2076" y="0"/>
                </a:cubicBezTo>
                <a:cubicBezTo>
                  <a:pt x="2010" y="0"/>
                  <a:pt x="1944" y="3"/>
                  <a:pt x="1879" y="9"/>
                </a:cubicBezTo>
                <a:lnTo>
                  <a:pt x="1834" y="433"/>
                </a:lnTo>
                <a:cubicBezTo>
                  <a:pt x="1705" y="452"/>
                  <a:pt x="1581" y="485"/>
                  <a:pt x="1464" y="531"/>
                </a:cubicBezTo>
                <a:lnTo>
                  <a:pt x="1214" y="187"/>
                </a:lnTo>
                <a:cubicBezTo>
                  <a:pt x="1093" y="242"/>
                  <a:pt x="979" y="309"/>
                  <a:pt x="872" y="385"/>
                </a:cubicBezTo>
                <a:lnTo>
                  <a:pt x="1045" y="774"/>
                </a:lnTo>
                <a:cubicBezTo>
                  <a:pt x="945" y="854"/>
                  <a:pt x="854" y="944"/>
                  <a:pt x="774" y="1045"/>
                </a:cubicBezTo>
                <a:lnTo>
                  <a:pt x="385" y="871"/>
                </a:lnTo>
                <a:cubicBezTo>
                  <a:pt x="309" y="978"/>
                  <a:pt x="242" y="1093"/>
                  <a:pt x="187" y="1214"/>
                </a:cubicBezTo>
                <a:lnTo>
                  <a:pt x="532" y="1464"/>
                </a:lnTo>
                <a:cubicBezTo>
                  <a:pt x="485" y="1581"/>
                  <a:pt x="452" y="1705"/>
                  <a:pt x="433" y="1834"/>
                </a:cubicBezTo>
                <a:lnTo>
                  <a:pt x="9" y="1878"/>
                </a:lnTo>
                <a:cubicBezTo>
                  <a:pt x="3" y="1943"/>
                  <a:pt x="0" y="2009"/>
                  <a:pt x="0" y="2076"/>
                </a:cubicBezTo>
                <a:cubicBezTo>
                  <a:pt x="0" y="2143"/>
                  <a:pt x="3" y="2209"/>
                  <a:pt x="9" y="2274"/>
                </a:cubicBezTo>
                <a:lnTo>
                  <a:pt x="433" y="2318"/>
                </a:lnTo>
                <a:cubicBezTo>
                  <a:pt x="452" y="2447"/>
                  <a:pt x="485" y="2571"/>
                  <a:pt x="532" y="2688"/>
                </a:cubicBezTo>
                <a:lnTo>
                  <a:pt x="187" y="2939"/>
                </a:lnTo>
                <a:cubicBezTo>
                  <a:pt x="242" y="3059"/>
                  <a:pt x="309" y="3174"/>
                  <a:pt x="385" y="3281"/>
                </a:cubicBezTo>
                <a:lnTo>
                  <a:pt x="774" y="3107"/>
                </a:lnTo>
                <a:cubicBezTo>
                  <a:pt x="854" y="3208"/>
                  <a:pt x="945" y="3299"/>
                  <a:pt x="1045" y="3378"/>
                </a:cubicBezTo>
                <a:lnTo>
                  <a:pt x="871" y="3767"/>
                </a:lnTo>
                <a:cubicBezTo>
                  <a:pt x="978" y="3844"/>
                  <a:pt x="1093" y="3910"/>
                  <a:pt x="1214" y="3965"/>
                </a:cubicBezTo>
                <a:lnTo>
                  <a:pt x="1464" y="3621"/>
                </a:lnTo>
                <a:cubicBezTo>
                  <a:pt x="1581" y="3667"/>
                  <a:pt x="1705" y="3701"/>
                  <a:pt x="1834" y="3720"/>
                </a:cubicBezTo>
                <a:lnTo>
                  <a:pt x="1879" y="4143"/>
                </a:lnTo>
                <a:cubicBezTo>
                  <a:pt x="1944" y="4149"/>
                  <a:pt x="2010" y="4152"/>
                  <a:pt x="2076" y="4152"/>
                </a:cubicBezTo>
                <a:cubicBezTo>
                  <a:pt x="2143" y="4152"/>
                  <a:pt x="2209" y="4149"/>
                  <a:pt x="2274" y="4143"/>
                </a:cubicBezTo>
                <a:lnTo>
                  <a:pt x="2318" y="3720"/>
                </a:lnTo>
                <a:cubicBezTo>
                  <a:pt x="2447" y="3701"/>
                  <a:pt x="2571" y="3667"/>
                  <a:pt x="2688" y="3621"/>
                </a:cubicBezTo>
                <a:lnTo>
                  <a:pt x="2939" y="3965"/>
                </a:lnTo>
                <a:cubicBezTo>
                  <a:pt x="3059" y="3910"/>
                  <a:pt x="3174" y="3844"/>
                  <a:pt x="3281" y="3767"/>
                </a:cubicBezTo>
                <a:lnTo>
                  <a:pt x="3108" y="3378"/>
                </a:lnTo>
                <a:cubicBezTo>
                  <a:pt x="3208" y="3299"/>
                  <a:pt x="3299" y="3208"/>
                  <a:pt x="3378" y="3107"/>
                </a:cubicBezTo>
                <a:lnTo>
                  <a:pt x="3767" y="3281"/>
                </a:lnTo>
                <a:cubicBezTo>
                  <a:pt x="3844" y="3174"/>
                  <a:pt x="3910" y="3059"/>
                  <a:pt x="3965" y="2939"/>
                </a:cubicBezTo>
                <a:lnTo>
                  <a:pt x="3621" y="2688"/>
                </a:lnTo>
                <a:cubicBezTo>
                  <a:pt x="3667" y="2571"/>
                  <a:pt x="3701" y="2447"/>
                  <a:pt x="3720" y="2318"/>
                </a:cubicBezTo>
                <a:lnTo>
                  <a:pt x="4143" y="2274"/>
                </a:lnTo>
                <a:close/>
                <a:moveTo>
                  <a:pt x="2076" y="708"/>
                </a:moveTo>
                <a:cubicBezTo>
                  <a:pt x="2832" y="708"/>
                  <a:pt x="3444" y="1321"/>
                  <a:pt x="3444" y="2076"/>
                </a:cubicBezTo>
                <a:cubicBezTo>
                  <a:pt x="3444" y="2832"/>
                  <a:pt x="2832" y="3444"/>
                  <a:pt x="2076" y="3444"/>
                </a:cubicBezTo>
                <a:cubicBezTo>
                  <a:pt x="1321" y="3444"/>
                  <a:pt x="708" y="2832"/>
                  <a:pt x="708" y="2076"/>
                </a:cubicBezTo>
                <a:cubicBezTo>
                  <a:pt x="708" y="1321"/>
                  <a:pt x="1321" y="708"/>
                  <a:pt x="2076" y="708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30"/>
          <p:cNvSpPr txBox="1">
            <a:spLocks noChangeArrowheads="1"/>
          </p:cNvSpPr>
          <p:nvPr/>
        </p:nvSpPr>
        <p:spPr bwMode="auto">
          <a:xfrm>
            <a:off x="4262438" y="3951288"/>
            <a:ext cx="16700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随机组卷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31"/>
          <p:cNvSpPr txBox="1">
            <a:spLocks noChangeArrowheads="1"/>
          </p:cNvSpPr>
          <p:nvPr/>
        </p:nvSpPr>
        <p:spPr bwMode="auto">
          <a:xfrm>
            <a:off x="1841500" y="2917825"/>
            <a:ext cx="15033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Excel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批量导入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32"/>
          <p:cNvSpPr txBox="1">
            <a:spLocks noChangeArrowheads="1"/>
          </p:cNvSpPr>
          <p:nvPr/>
        </p:nvSpPr>
        <p:spPr bwMode="auto">
          <a:xfrm>
            <a:off x="6808788" y="2946400"/>
            <a:ext cx="150336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自定义参考学员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33"/>
          <p:cNvSpPr txBox="1">
            <a:spLocks noChangeArrowheads="1"/>
          </p:cNvSpPr>
          <p:nvPr/>
        </p:nvSpPr>
        <p:spPr bwMode="auto">
          <a:xfrm>
            <a:off x="8774113" y="3751263"/>
            <a:ext cx="150336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自动判卷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人工判卷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34"/>
          <p:cNvSpPr txBox="1">
            <a:spLocks noChangeArrowheads="1"/>
          </p:cNvSpPr>
          <p:nvPr/>
        </p:nvSpPr>
        <p:spPr bwMode="auto">
          <a:xfrm>
            <a:off x="1795463" y="1412875"/>
            <a:ext cx="17605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试题录入</a:t>
            </a:r>
            <a:endParaRPr lang="en-US" altLang="zh-CN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35"/>
          <p:cNvSpPr txBox="1">
            <a:spLocks noChangeArrowheads="1"/>
          </p:cNvSpPr>
          <p:nvPr/>
        </p:nvSpPr>
        <p:spPr bwMode="auto">
          <a:xfrm>
            <a:off x="4116388" y="2122488"/>
            <a:ext cx="17605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组卷</a:t>
            </a:r>
            <a:endParaRPr lang="en-US" altLang="zh-CN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36"/>
          <p:cNvSpPr txBox="1">
            <a:spLocks noChangeArrowheads="1"/>
          </p:cNvSpPr>
          <p:nvPr/>
        </p:nvSpPr>
        <p:spPr bwMode="auto">
          <a:xfrm>
            <a:off x="6559550" y="1466850"/>
            <a:ext cx="1760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发布考试</a:t>
            </a:r>
            <a:endParaRPr lang="en-US" altLang="zh-CN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37"/>
          <p:cNvSpPr txBox="1">
            <a:spLocks noChangeArrowheads="1"/>
          </p:cNvSpPr>
          <p:nvPr/>
        </p:nvSpPr>
        <p:spPr bwMode="auto">
          <a:xfrm>
            <a:off x="8688388" y="2381250"/>
            <a:ext cx="17605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智能判卷</a:t>
            </a:r>
            <a:endParaRPr lang="en-US" altLang="zh-CN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Freeform 6"/>
          <p:cNvSpPr>
            <a:spLocks/>
          </p:cNvSpPr>
          <p:nvPr/>
        </p:nvSpPr>
        <p:spPr bwMode="auto">
          <a:xfrm>
            <a:off x="3263900" y="5662613"/>
            <a:ext cx="4297363" cy="608012"/>
          </a:xfrm>
          <a:custGeom>
            <a:avLst/>
            <a:gdLst>
              <a:gd name="T0" fmla="*/ 190032 w 4297504"/>
              <a:gd name="T1" fmla="*/ 0 h 607261"/>
              <a:gd name="T2" fmla="*/ 327893 w 4297504"/>
              <a:gd name="T3" fmla="*/ 6364 h 607261"/>
              <a:gd name="T4" fmla="*/ 356082 w 4297504"/>
              <a:gd name="T5" fmla="*/ 258071 h 607261"/>
              <a:gd name="T6" fmla="*/ 388500 w 4297504"/>
              <a:gd name="T7" fmla="*/ 313927 h 607261"/>
              <a:gd name="T8" fmla="*/ 647134 w 4297504"/>
              <a:gd name="T9" fmla="*/ 313927 h 607261"/>
              <a:gd name="T10" fmla="*/ 676028 w 4297504"/>
              <a:gd name="T11" fmla="*/ 258071 h 607261"/>
              <a:gd name="T12" fmla="*/ 705626 w 4297504"/>
              <a:gd name="T13" fmla="*/ 6364 h 607261"/>
              <a:gd name="T14" fmla="*/ 981878 w 4297504"/>
              <a:gd name="T15" fmla="*/ 6364 h 607261"/>
              <a:gd name="T16" fmla="*/ 1010067 w 4297504"/>
              <a:gd name="T17" fmla="*/ 258071 h 607261"/>
              <a:gd name="T18" fmla="*/ 1042484 w 4297504"/>
              <a:gd name="T19" fmla="*/ 313927 h 607261"/>
              <a:gd name="T20" fmla="*/ 1301117 w 4297504"/>
              <a:gd name="T21" fmla="*/ 313927 h 607261"/>
              <a:gd name="T22" fmla="*/ 1330010 w 4297504"/>
              <a:gd name="T23" fmla="*/ 258071 h 607261"/>
              <a:gd name="T24" fmla="*/ 1359609 w 4297504"/>
              <a:gd name="T25" fmla="*/ 6364 h 607261"/>
              <a:gd name="T26" fmla="*/ 1635860 w 4297504"/>
              <a:gd name="T27" fmla="*/ 6364 h 607261"/>
              <a:gd name="T28" fmla="*/ 1664049 w 4297504"/>
              <a:gd name="T29" fmla="*/ 258071 h 607261"/>
              <a:gd name="T30" fmla="*/ 1696467 w 4297504"/>
              <a:gd name="T31" fmla="*/ 313927 h 607261"/>
              <a:gd name="T32" fmla="*/ 1955101 w 4297504"/>
              <a:gd name="T33" fmla="*/ 313927 h 607261"/>
              <a:gd name="T34" fmla="*/ 1983995 w 4297504"/>
              <a:gd name="T35" fmla="*/ 258071 h 607261"/>
              <a:gd name="T36" fmla="*/ 2013593 w 4297504"/>
              <a:gd name="T37" fmla="*/ 6364 h 607261"/>
              <a:gd name="T38" fmla="*/ 2289845 w 4297504"/>
              <a:gd name="T39" fmla="*/ 6364 h 607261"/>
              <a:gd name="T40" fmla="*/ 2318034 w 4297504"/>
              <a:gd name="T41" fmla="*/ 258071 h 607261"/>
              <a:gd name="T42" fmla="*/ 2350451 w 4297504"/>
              <a:gd name="T43" fmla="*/ 313927 h 607261"/>
              <a:gd name="T44" fmla="*/ 2609084 w 4297504"/>
              <a:gd name="T45" fmla="*/ 313927 h 607261"/>
              <a:gd name="T46" fmla="*/ 2637977 w 4297504"/>
              <a:gd name="T47" fmla="*/ 258071 h 607261"/>
              <a:gd name="T48" fmla="*/ 2667576 w 4297504"/>
              <a:gd name="T49" fmla="*/ 6364 h 607261"/>
              <a:gd name="T50" fmla="*/ 2943828 w 4297504"/>
              <a:gd name="T51" fmla="*/ 6364 h 607261"/>
              <a:gd name="T52" fmla="*/ 2972017 w 4297504"/>
              <a:gd name="T53" fmla="*/ 258071 h 607261"/>
              <a:gd name="T54" fmla="*/ 3004434 w 4297504"/>
              <a:gd name="T55" fmla="*/ 313927 h 607261"/>
              <a:gd name="T56" fmla="*/ 3263069 w 4297504"/>
              <a:gd name="T57" fmla="*/ 313927 h 607261"/>
              <a:gd name="T58" fmla="*/ 3291962 w 4297504"/>
              <a:gd name="T59" fmla="*/ 258071 h 607261"/>
              <a:gd name="T60" fmla="*/ 3320856 w 4297504"/>
              <a:gd name="T61" fmla="*/ 6364 h 607261"/>
              <a:gd name="T62" fmla="*/ 3597812 w 4297504"/>
              <a:gd name="T63" fmla="*/ 6364 h 607261"/>
              <a:gd name="T64" fmla="*/ 3626001 w 4297504"/>
              <a:gd name="T65" fmla="*/ 258071 h 607261"/>
              <a:gd name="T66" fmla="*/ 3658419 w 4297504"/>
              <a:gd name="T67" fmla="*/ 313927 h 607261"/>
              <a:gd name="T68" fmla="*/ 3917051 w 4297504"/>
              <a:gd name="T69" fmla="*/ 313927 h 607261"/>
              <a:gd name="T70" fmla="*/ 3945947 w 4297504"/>
              <a:gd name="T71" fmla="*/ 258071 h 607261"/>
              <a:gd name="T72" fmla="*/ 3974840 w 4297504"/>
              <a:gd name="T73" fmla="*/ 6364 h 607261"/>
              <a:gd name="T74" fmla="*/ 4251795 w 4297504"/>
              <a:gd name="T75" fmla="*/ 6364 h 607261"/>
              <a:gd name="T76" fmla="*/ 4279986 w 4297504"/>
              <a:gd name="T77" fmla="*/ 258071 h 607261"/>
              <a:gd name="T78" fmla="*/ 4297222 w 4297504"/>
              <a:gd name="T79" fmla="*/ 298114 h 607261"/>
              <a:gd name="T80" fmla="*/ 4297222 w 4297504"/>
              <a:gd name="T81" fmla="*/ 608764 h 607261"/>
              <a:gd name="T82" fmla="*/ 0 w 4297504"/>
              <a:gd name="T83" fmla="*/ 608764 h 607261"/>
              <a:gd name="T84" fmla="*/ 0 w 4297504"/>
              <a:gd name="T85" fmla="*/ 304695 h 607261"/>
              <a:gd name="T86" fmla="*/ 22043 w 4297504"/>
              <a:gd name="T87" fmla="*/ 258071 h 607261"/>
              <a:gd name="T88" fmla="*/ 51641 w 4297504"/>
              <a:gd name="T89" fmla="*/ 6364 h 607261"/>
              <a:gd name="T90" fmla="*/ 190032 w 4297504"/>
              <a:gd name="T91" fmla="*/ 0 h 60726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4297504" h="607261">
                <a:moveTo>
                  <a:pt x="190044" y="0"/>
                </a:moveTo>
                <a:cubicBezTo>
                  <a:pt x="236119" y="0"/>
                  <a:pt x="282105" y="2116"/>
                  <a:pt x="327915" y="6348"/>
                </a:cubicBezTo>
                <a:cubicBezTo>
                  <a:pt x="337782" y="90278"/>
                  <a:pt x="346944" y="173503"/>
                  <a:pt x="356106" y="257434"/>
                </a:cubicBezTo>
                <a:cubicBezTo>
                  <a:pt x="361744" y="286351"/>
                  <a:pt x="371611" y="301162"/>
                  <a:pt x="388526" y="313152"/>
                </a:cubicBezTo>
                <a:lnTo>
                  <a:pt x="647176" y="313152"/>
                </a:lnTo>
                <a:cubicBezTo>
                  <a:pt x="665500" y="295520"/>
                  <a:pt x="673957" y="275771"/>
                  <a:pt x="676072" y="257434"/>
                </a:cubicBezTo>
                <a:cubicBezTo>
                  <a:pt x="685939" y="173503"/>
                  <a:pt x="695805" y="89573"/>
                  <a:pt x="705672" y="6348"/>
                </a:cubicBezTo>
                <a:cubicBezTo>
                  <a:pt x="797997" y="-2116"/>
                  <a:pt x="890322" y="-2116"/>
                  <a:pt x="981942" y="6348"/>
                </a:cubicBezTo>
                <a:cubicBezTo>
                  <a:pt x="991809" y="90278"/>
                  <a:pt x="1000971" y="173503"/>
                  <a:pt x="1010133" y="257434"/>
                </a:cubicBezTo>
                <a:cubicBezTo>
                  <a:pt x="1015771" y="286351"/>
                  <a:pt x="1025638" y="301162"/>
                  <a:pt x="1042552" y="313152"/>
                </a:cubicBezTo>
                <a:lnTo>
                  <a:pt x="1301203" y="313152"/>
                </a:lnTo>
                <a:cubicBezTo>
                  <a:pt x="1319527" y="295520"/>
                  <a:pt x="1327984" y="275771"/>
                  <a:pt x="1330098" y="257434"/>
                </a:cubicBezTo>
                <a:cubicBezTo>
                  <a:pt x="1339965" y="173503"/>
                  <a:pt x="1349832" y="89573"/>
                  <a:pt x="1359699" y="6348"/>
                </a:cubicBezTo>
                <a:cubicBezTo>
                  <a:pt x="1452023" y="-2116"/>
                  <a:pt x="1543644" y="-2116"/>
                  <a:pt x="1635968" y="6348"/>
                </a:cubicBezTo>
                <a:cubicBezTo>
                  <a:pt x="1645835" y="90278"/>
                  <a:pt x="1654997" y="173503"/>
                  <a:pt x="1664159" y="257434"/>
                </a:cubicBezTo>
                <a:cubicBezTo>
                  <a:pt x="1669797" y="286351"/>
                  <a:pt x="1679664" y="301162"/>
                  <a:pt x="1696579" y="313152"/>
                </a:cubicBezTo>
                <a:lnTo>
                  <a:pt x="1955229" y="313152"/>
                </a:lnTo>
                <a:cubicBezTo>
                  <a:pt x="1972848" y="295520"/>
                  <a:pt x="1982011" y="275771"/>
                  <a:pt x="1984125" y="257434"/>
                </a:cubicBezTo>
                <a:cubicBezTo>
                  <a:pt x="1993992" y="173503"/>
                  <a:pt x="2003858" y="89573"/>
                  <a:pt x="2013725" y="6348"/>
                </a:cubicBezTo>
                <a:cubicBezTo>
                  <a:pt x="2105345" y="-2116"/>
                  <a:pt x="2197670" y="-2116"/>
                  <a:pt x="2289995" y="6348"/>
                </a:cubicBezTo>
                <a:cubicBezTo>
                  <a:pt x="2299157" y="90278"/>
                  <a:pt x="2309024" y="173503"/>
                  <a:pt x="2318186" y="257434"/>
                </a:cubicBezTo>
                <a:cubicBezTo>
                  <a:pt x="2323824" y="286351"/>
                  <a:pt x="2333691" y="301162"/>
                  <a:pt x="2350605" y="313152"/>
                </a:cubicBezTo>
                <a:lnTo>
                  <a:pt x="2609256" y="313152"/>
                </a:lnTo>
                <a:cubicBezTo>
                  <a:pt x="2626875" y="295520"/>
                  <a:pt x="2636037" y="275771"/>
                  <a:pt x="2638151" y="257434"/>
                </a:cubicBezTo>
                <a:cubicBezTo>
                  <a:pt x="2648018" y="173503"/>
                  <a:pt x="2657885" y="89573"/>
                  <a:pt x="2667752" y="6348"/>
                </a:cubicBezTo>
                <a:cubicBezTo>
                  <a:pt x="2759372" y="-2116"/>
                  <a:pt x="2851697" y="-2116"/>
                  <a:pt x="2944022" y="6348"/>
                </a:cubicBezTo>
                <a:cubicBezTo>
                  <a:pt x="2953184" y="90278"/>
                  <a:pt x="2963051" y="173503"/>
                  <a:pt x="2972213" y="257434"/>
                </a:cubicBezTo>
                <a:cubicBezTo>
                  <a:pt x="2977851" y="286351"/>
                  <a:pt x="2987013" y="301162"/>
                  <a:pt x="3004632" y="313152"/>
                </a:cubicBezTo>
                <a:lnTo>
                  <a:pt x="3263283" y="313152"/>
                </a:lnTo>
                <a:cubicBezTo>
                  <a:pt x="3280902" y="295520"/>
                  <a:pt x="3290064" y="275771"/>
                  <a:pt x="3292178" y="257434"/>
                </a:cubicBezTo>
                <a:cubicBezTo>
                  <a:pt x="3302045" y="173503"/>
                  <a:pt x="3311912" y="89573"/>
                  <a:pt x="3321074" y="6348"/>
                </a:cubicBezTo>
                <a:cubicBezTo>
                  <a:pt x="3413399" y="-2116"/>
                  <a:pt x="3505723" y="-2116"/>
                  <a:pt x="3598048" y="6348"/>
                </a:cubicBezTo>
                <a:cubicBezTo>
                  <a:pt x="3607210" y="90278"/>
                  <a:pt x="3616372" y="173503"/>
                  <a:pt x="3626239" y="257434"/>
                </a:cubicBezTo>
                <a:cubicBezTo>
                  <a:pt x="3631877" y="286351"/>
                  <a:pt x="3641039" y="301162"/>
                  <a:pt x="3658659" y="313152"/>
                </a:cubicBezTo>
                <a:lnTo>
                  <a:pt x="3917309" y="313152"/>
                </a:lnTo>
                <a:cubicBezTo>
                  <a:pt x="3934928" y="295520"/>
                  <a:pt x="3944090" y="275771"/>
                  <a:pt x="3946205" y="257434"/>
                </a:cubicBezTo>
                <a:cubicBezTo>
                  <a:pt x="3956071" y="173503"/>
                  <a:pt x="3965938" y="89573"/>
                  <a:pt x="3975100" y="6348"/>
                </a:cubicBezTo>
                <a:cubicBezTo>
                  <a:pt x="4067425" y="-2116"/>
                  <a:pt x="4159750" y="-2116"/>
                  <a:pt x="4252075" y="6348"/>
                </a:cubicBezTo>
                <a:cubicBezTo>
                  <a:pt x="4261237" y="90278"/>
                  <a:pt x="4270399" y="173503"/>
                  <a:pt x="4280266" y="257434"/>
                </a:cubicBezTo>
                <a:cubicBezTo>
                  <a:pt x="4283830" y="275712"/>
                  <a:pt x="4288801" y="288355"/>
                  <a:pt x="4297504" y="297378"/>
                </a:cubicBezTo>
                <a:lnTo>
                  <a:pt x="4297504" y="607261"/>
                </a:lnTo>
                <a:lnTo>
                  <a:pt x="0" y="607261"/>
                </a:lnTo>
                <a:lnTo>
                  <a:pt x="0" y="303943"/>
                </a:lnTo>
                <a:cubicBezTo>
                  <a:pt x="13952" y="289411"/>
                  <a:pt x="20260" y="272919"/>
                  <a:pt x="22045" y="257434"/>
                </a:cubicBezTo>
                <a:cubicBezTo>
                  <a:pt x="31912" y="173503"/>
                  <a:pt x="41779" y="89573"/>
                  <a:pt x="51645" y="6348"/>
                </a:cubicBezTo>
                <a:cubicBezTo>
                  <a:pt x="97808" y="2116"/>
                  <a:pt x="143970" y="0"/>
                  <a:pt x="1900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7"/>
          <p:cNvSpPr>
            <a:spLocks noEditPoints="1"/>
          </p:cNvSpPr>
          <p:nvPr/>
        </p:nvSpPr>
        <p:spPr bwMode="auto">
          <a:xfrm>
            <a:off x="6289675" y="1995488"/>
            <a:ext cx="2493963" cy="2492375"/>
          </a:xfrm>
          <a:custGeom>
            <a:avLst/>
            <a:gdLst>
              <a:gd name="T0" fmla="*/ 1868376180 w 3322"/>
              <a:gd name="T1" fmla="*/ 1024468911 h 3322"/>
              <a:gd name="T2" fmla="*/ 1872321326 w 3322"/>
              <a:gd name="T3" fmla="*/ 934969240 h 3322"/>
              <a:gd name="T4" fmla="*/ 1868376180 w 3322"/>
              <a:gd name="T5" fmla="*/ 846031517 h 3322"/>
              <a:gd name="T6" fmla="*/ 1677310987 w 3322"/>
              <a:gd name="T7" fmla="*/ 826330350 h 3322"/>
              <a:gd name="T8" fmla="*/ 1632786015 w 3322"/>
              <a:gd name="T9" fmla="*/ 659713356 h 3322"/>
              <a:gd name="T10" fmla="*/ 1787779584 w 3322"/>
              <a:gd name="T11" fmla="*/ 547134083 h 3322"/>
              <a:gd name="T12" fmla="*/ 1698728889 w 3322"/>
              <a:gd name="T13" fmla="*/ 392900936 h 3322"/>
              <a:gd name="T14" fmla="*/ 1523445031 w 3322"/>
              <a:gd name="T15" fmla="*/ 470580207 h 3322"/>
              <a:gd name="T16" fmla="*/ 1401140996 w 3322"/>
              <a:gd name="T17" fmla="*/ 348994772 h 3322"/>
              <a:gd name="T18" fmla="*/ 1479483115 w 3322"/>
              <a:gd name="T19" fmla="*/ 173371616 h 3322"/>
              <a:gd name="T20" fmla="*/ 1325053353 w 3322"/>
              <a:gd name="T21" fmla="*/ 84434643 h 3322"/>
              <a:gd name="T22" fmla="*/ 1212331030 w 3322"/>
              <a:gd name="T23" fmla="*/ 239793184 h 3322"/>
              <a:gd name="T24" fmla="*/ 1045501271 w 3322"/>
              <a:gd name="T25" fmla="*/ 195324323 h 3322"/>
              <a:gd name="T26" fmla="*/ 1025211734 w 3322"/>
              <a:gd name="T27" fmla="*/ 4503081 h 3322"/>
              <a:gd name="T28" fmla="*/ 936161038 w 3322"/>
              <a:gd name="T29" fmla="*/ 0 h 3322"/>
              <a:gd name="T30" fmla="*/ 847109593 w 3322"/>
              <a:gd name="T31" fmla="*/ 4503081 h 3322"/>
              <a:gd name="T32" fmla="*/ 826820055 w 3322"/>
              <a:gd name="T33" fmla="*/ 195324323 h 3322"/>
              <a:gd name="T34" fmla="*/ 659990296 w 3322"/>
              <a:gd name="T35" fmla="*/ 239793184 h 3322"/>
              <a:gd name="T36" fmla="*/ 547267974 w 3322"/>
              <a:gd name="T37" fmla="*/ 84434643 h 3322"/>
              <a:gd name="T38" fmla="*/ 392838211 w 3322"/>
              <a:gd name="T39" fmla="*/ 173371616 h 3322"/>
              <a:gd name="T40" fmla="*/ 471180331 w 3322"/>
              <a:gd name="T41" fmla="*/ 348994772 h 3322"/>
              <a:gd name="T42" fmla="*/ 348876295 w 3322"/>
              <a:gd name="T43" fmla="*/ 470580207 h 3322"/>
              <a:gd name="T44" fmla="*/ 173592437 w 3322"/>
              <a:gd name="T45" fmla="*/ 392900936 h 3322"/>
              <a:gd name="T46" fmla="*/ 84541742 w 3322"/>
              <a:gd name="T47" fmla="*/ 547134083 h 3322"/>
              <a:gd name="T48" fmla="*/ 239535311 w 3322"/>
              <a:gd name="T49" fmla="*/ 659713356 h 3322"/>
              <a:gd name="T50" fmla="*/ 195010339 w 3322"/>
              <a:gd name="T51" fmla="*/ 826330350 h 3322"/>
              <a:gd name="T52" fmla="*/ 4508953 w 3322"/>
              <a:gd name="T53" fmla="*/ 846031517 h 3322"/>
              <a:gd name="T54" fmla="*/ 0 w 3322"/>
              <a:gd name="T55" fmla="*/ 934969240 h 3322"/>
              <a:gd name="T56" fmla="*/ 4508953 w 3322"/>
              <a:gd name="T57" fmla="*/ 1024468911 h 3322"/>
              <a:gd name="T58" fmla="*/ 195010339 w 3322"/>
              <a:gd name="T59" fmla="*/ 1044170828 h 3322"/>
              <a:gd name="T60" fmla="*/ 239535311 w 3322"/>
              <a:gd name="T61" fmla="*/ 1210787822 h 3322"/>
              <a:gd name="T62" fmla="*/ 84541742 w 3322"/>
              <a:gd name="T63" fmla="*/ 1323366345 h 3322"/>
              <a:gd name="T64" fmla="*/ 173592437 w 3322"/>
              <a:gd name="T65" fmla="*/ 1477599492 h 3322"/>
              <a:gd name="T66" fmla="*/ 348876295 w 3322"/>
              <a:gd name="T67" fmla="*/ 1399357524 h 3322"/>
              <a:gd name="T68" fmla="*/ 471180331 w 3322"/>
              <a:gd name="T69" fmla="*/ 1521505656 h 3322"/>
              <a:gd name="T70" fmla="*/ 392838211 w 3322"/>
              <a:gd name="T71" fmla="*/ 1696566115 h 3322"/>
              <a:gd name="T72" fmla="*/ 547267974 w 3322"/>
              <a:gd name="T73" fmla="*/ 1786066536 h 3322"/>
              <a:gd name="T74" fmla="*/ 659990296 w 3322"/>
              <a:gd name="T75" fmla="*/ 1630707244 h 3322"/>
              <a:gd name="T76" fmla="*/ 826820055 w 3322"/>
              <a:gd name="T77" fmla="*/ 1675176105 h 3322"/>
              <a:gd name="T78" fmla="*/ 847109593 w 3322"/>
              <a:gd name="T79" fmla="*/ 1865997347 h 3322"/>
              <a:gd name="T80" fmla="*/ 936161038 w 3322"/>
              <a:gd name="T81" fmla="*/ 1869937730 h 3322"/>
              <a:gd name="T82" fmla="*/ 1025211734 w 3322"/>
              <a:gd name="T83" fmla="*/ 1865997347 h 3322"/>
              <a:gd name="T84" fmla="*/ 1045501271 w 3322"/>
              <a:gd name="T85" fmla="*/ 1675176105 h 3322"/>
              <a:gd name="T86" fmla="*/ 1212331030 w 3322"/>
              <a:gd name="T87" fmla="*/ 1630707244 h 3322"/>
              <a:gd name="T88" fmla="*/ 1325053353 w 3322"/>
              <a:gd name="T89" fmla="*/ 1786066536 h 3322"/>
              <a:gd name="T90" fmla="*/ 1479483115 w 3322"/>
              <a:gd name="T91" fmla="*/ 1696566115 h 3322"/>
              <a:gd name="T92" fmla="*/ 1401140996 w 3322"/>
              <a:gd name="T93" fmla="*/ 1521505656 h 3322"/>
              <a:gd name="T94" fmla="*/ 1523445031 w 3322"/>
              <a:gd name="T95" fmla="*/ 1399357524 h 3322"/>
              <a:gd name="T96" fmla="*/ 1698728889 w 3322"/>
              <a:gd name="T97" fmla="*/ 1477599492 h 3322"/>
              <a:gd name="T98" fmla="*/ 1787779584 w 3322"/>
              <a:gd name="T99" fmla="*/ 1323366345 h 3322"/>
              <a:gd name="T100" fmla="*/ 1632786015 w 3322"/>
              <a:gd name="T101" fmla="*/ 1210787822 h 3322"/>
              <a:gd name="T102" fmla="*/ 1677310987 w 3322"/>
              <a:gd name="T103" fmla="*/ 1044170828 h 3322"/>
              <a:gd name="T104" fmla="*/ 1868376180 w 3322"/>
              <a:gd name="T105" fmla="*/ 1024468911 h 3322"/>
              <a:gd name="T106" fmla="*/ 936161038 w 3322"/>
              <a:gd name="T107" fmla="*/ 329856303 h 3322"/>
              <a:gd name="T108" fmla="*/ 1542044650 w 3322"/>
              <a:gd name="T109" fmla="*/ 934969240 h 3322"/>
              <a:gd name="T110" fmla="*/ 936161038 w 3322"/>
              <a:gd name="T111" fmla="*/ 1540644125 h 3322"/>
              <a:gd name="T112" fmla="*/ 330276676 w 3322"/>
              <a:gd name="T113" fmla="*/ 934969240 h 3322"/>
              <a:gd name="T114" fmla="*/ 936161038 w 3322"/>
              <a:gd name="T115" fmla="*/ 329856303 h 332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322" h="3322">
                <a:moveTo>
                  <a:pt x="3315" y="1820"/>
                </a:moveTo>
                <a:cubicBezTo>
                  <a:pt x="3319" y="1768"/>
                  <a:pt x="3322" y="1715"/>
                  <a:pt x="3322" y="1661"/>
                </a:cubicBezTo>
                <a:cubicBezTo>
                  <a:pt x="3322" y="1608"/>
                  <a:pt x="3319" y="1555"/>
                  <a:pt x="3315" y="1503"/>
                </a:cubicBezTo>
                <a:lnTo>
                  <a:pt x="2976" y="1468"/>
                </a:lnTo>
                <a:cubicBezTo>
                  <a:pt x="2961" y="1365"/>
                  <a:pt x="2934" y="1266"/>
                  <a:pt x="2897" y="1172"/>
                </a:cubicBezTo>
                <a:lnTo>
                  <a:pt x="3172" y="972"/>
                </a:lnTo>
                <a:cubicBezTo>
                  <a:pt x="3128" y="875"/>
                  <a:pt x="3075" y="783"/>
                  <a:pt x="3014" y="698"/>
                </a:cubicBezTo>
                <a:lnTo>
                  <a:pt x="2703" y="836"/>
                </a:lnTo>
                <a:cubicBezTo>
                  <a:pt x="2639" y="756"/>
                  <a:pt x="2566" y="683"/>
                  <a:pt x="2486" y="620"/>
                </a:cubicBezTo>
                <a:lnTo>
                  <a:pt x="2625" y="308"/>
                </a:lnTo>
                <a:cubicBezTo>
                  <a:pt x="2539" y="247"/>
                  <a:pt x="2448" y="194"/>
                  <a:pt x="2351" y="150"/>
                </a:cubicBezTo>
                <a:lnTo>
                  <a:pt x="2151" y="426"/>
                </a:lnTo>
                <a:cubicBezTo>
                  <a:pt x="2057" y="389"/>
                  <a:pt x="1958" y="362"/>
                  <a:pt x="1855" y="347"/>
                </a:cubicBezTo>
                <a:lnTo>
                  <a:pt x="1819" y="8"/>
                </a:lnTo>
                <a:cubicBezTo>
                  <a:pt x="1767" y="3"/>
                  <a:pt x="1714" y="0"/>
                  <a:pt x="1661" y="0"/>
                </a:cubicBezTo>
                <a:cubicBezTo>
                  <a:pt x="1608" y="0"/>
                  <a:pt x="1555" y="3"/>
                  <a:pt x="1503" y="8"/>
                </a:cubicBezTo>
                <a:lnTo>
                  <a:pt x="1467" y="347"/>
                </a:lnTo>
                <a:cubicBezTo>
                  <a:pt x="1364" y="362"/>
                  <a:pt x="1265" y="389"/>
                  <a:pt x="1171" y="426"/>
                </a:cubicBezTo>
                <a:lnTo>
                  <a:pt x="971" y="150"/>
                </a:lnTo>
                <a:cubicBezTo>
                  <a:pt x="875" y="194"/>
                  <a:pt x="783" y="247"/>
                  <a:pt x="697" y="308"/>
                </a:cubicBezTo>
                <a:lnTo>
                  <a:pt x="836" y="620"/>
                </a:lnTo>
                <a:cubicBezTo>
                  <a:pt x="756" y="683"/>
                  <a:pt x="683" y="756"/>
                  <a:pt x="619" y="836"/>
                </a:cubicBezTo>
                <a:lnTo>
                  <a:pt x="308" y="698"/>
                </a:lnTo>
                <a:cubicBezTo>
                  <a:pt x="247" y="783"/>
                  <a:pt x="194" y="875"/>
                  <a:pt x="150" y="972"/>
                </a:cubicBezTo>
                <a:lnTo>
                  <a:pt x="425" y="1172"/>
                </a:lnTo>
                <a:cubicBezTo>
                  <a:pt x="388" y="1266"/>
                  <a:pt x="361" y="1365"/>
                  <a:pt x="346" y="1468"/>
                </a:cubicBezTo>
                <a:lnTo>
                  <a:pt x="8" y="1503"/>
                </a:lnTo>
                <a:cubicBezTo>
                  <a:pt x="3" y="1555"/>
                  <a:pt x="0" y="1608"/>
                  <a:pt x="0" y="1661"/>
                </a:cubicBezTo>
                <a:cubicBezTo>
                  <a:pt x="0" y="1715"/>
                  <a:pt x="3" y="1768"/>
                  <a:pt x="8" y="1820"/>
                </a:cubicBezTo>
                <a:lnTo>
                  <a:pt x="346" y="1855"/>
                </a:lnTo>
                <a:cubicBezTo>
                  <a:pt x="361" y="1958"/>
                  <a:pt x="388" y="2057"/>
                  <a:pt x="425" y="2151"/>
                </a:cubicBezTo>
                <a:lnTo>
                  <a:pt x="150" y="2351"/>
                </a:lnTo>
                <a:cubicBezTo>
                  <a:pt x="194" y="2448"/>
                  <a:pt x="247" y="2540"/>
                  <a:pt x="308" y="2625"/>
                </a:cubicBezTo>
                <a:lnTo>
                  <a:pt x="619" y="2486"/>
                </a:lnTo>
                <a:cubicBezTo>
                  <a:pt x="683" y="2567"/>
                  <a:pt x="756" y="2639"/>
                  <a:pt x="836" y="2703"/>
                </a:cubicBezTo>
                <a:lnTo>
                  <a:pt x="697" y="3014"/>
                </a:lnTo>
                <a:cubicBezTo>
                  <a:pt x="783" y="3075"/>
                  <a:pt x="874" y="3129"/>
                  <a:pt x="971" y="3173"/>
                </a:cubicBezTo>
                <a:lnTo>
                  <a:pt x="1171" y="2897"/>
                </a:lnTo>
                <a:cubicBezTo>
                  <a:pt x="1265" y="2934"/>
                  <a:pt x="1364" y="2961"/>
                  <a:pt x="1467" y="2976"/>
                </a:cubicBezTo>
                <a:lnTo>
                  <a:pt x="1503" y="3315"/>
                </a:lnTo>
                <a:cubicBezTo>
                  <a:pt x="1555" y="3320"/>
                  <a:pt x="1608" y="3322"/>
                  <a:pt x="1661" y="3322"/>
                </a:cubicBezTo>
                <a:cubicBezTo>
                  <a:pt x="1714" y="3322"/>
                  <a:pt x="1767" y="3320"/>
                  <a:pt x="1819" y="3315"/>
                </a:cubicBezTo>
                <a:lnTo>
                  <a:pt x="1855" y="2976"/>
                </a:lnTo>
                <a:cubicBezTo>
                  <a:pt x="1958" y="2961"/>
                  <a:pt x="2057" y="2934"/>
                  <a:pt x="2151" y="2897"/>
                </a:cubicBezTo>
                <a:lnTo>
                  <a:pt x="2351" y="3173"/>
                </a:lnTo>
                <a:cubicBezTo>
                  <a:pt x="2448" y="3129"/>
                  <a:pt x="2539" y="3075"/>
                  <a:pt x="2625" y="3014"/>
                </a:cubicBezTo>
                <a:lnTo>
                  <a:pt x="2486" y="2703"/>
                </a:lnTo>
                <a:cubicBezTo>
                  <a:pt x="2566" y="2639"/>
                  <a:pt x="2639" y="2567"/>
                  <a:pt x="2703" y="2486"/>
                </a:cubicBezTo>
                <a:lnTo>
                  <a:pt x="3014" y="2625"/>
                </a:lnTo>
                <a:cubicBezTo>
                  <a:pt x="3075" y="2540"/>
                  <a:pt x="3128" y="2448"/>
                  <a:pt x="3172" y="2351"/>
                </a:cubicBezTo>
                <a:lnTo>
                  <a:pt x="2897" y="2151"/>
                </a:lnTo>
                <a:cubicBezTo>
                  <a:pt x="2934" y="2057"/>
                  <a:pt x="2961" y="1958"/>
                  <a:pt x="2976" y="1855"/>
                </a:cubicBezTo>
                <a:lnTo>
                  <a:pt x="3315" y="1820"/>
                </a:lnTo>
                <a:close/>
                <a:moveTo>
                  <a:pt x="1661" y="586"/>
                </a:moveTo>
                <a:cubicBezTo>
                  <a:pt x="2255" y="586"/>
                  <a:pt x="2736" y="1068"/>
                  <a:pt x="2736" y="1661"/>
                </a:cubicBezTo>
                <a:cubicBezTo>
                  <a:pt x="2736" y="2255"/>
                  <a:pt x="2255" y="2737"/>
                  <a:pt x="1661" y="2737"/>
                </a:cubicBezTo>
                <a:cubicBezTo>
                  <a:pt x="1067" y="2737"/>
                  <a:pt x="586" y="2255"/>
                  <a:pt x="586" y="1661"/>
                </a:cubicBezTo>
                <a:cubicBezTo>
                  <a:pt x="586" y="1068"/>
                  <a:pt x="1067" y="586"/>
                  <a:pt x="1661" y="586"/>
                </a:cubicBezTo>
                <a:close/>
              </a:path>
            </a:pathLst>
          </a:custGeom>
          <a:solidFill>
            <a:srgbClr val="00E6E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91911" y="261244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在线考试系统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21" name="直角三角形 20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21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1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21599940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599940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599940">
                                      <p:cBhvr>
                                        <p:cTn id="3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6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6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599940">
                                      <p:cBhvr>
                                        <p:cTn id="8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utoUpdateAnimBg="0"/>
      <p:bldP spid="8" grpId="0" autoUpdateAnimBg="0"/>
      <p:bldP spid="9" grpId="0" autoUpdateAnimBg="0"/>
      <p:bldP spid="10" grpId="0" autoUpdateAnimBg="0"/>
      <p:bldP spid="11" grpId="0" autoUpdateAnimBg="0"/>
      <p:bldP spid="12" grpId="0" autoUpdateAnimBg="0"/>
      <p:bldP spid="13" grpId="0" autoUpdateAnimBg="0"/>
      <p:bldP spid="14" grpId="0" autoUpdateAnimBg="0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1911" y="26124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试题导入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702" y="1701602"/>
            <a:ext cx="6048672" cy="4536504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967414" y="1557586"/>
            <a:ext cx="3371852" cy="2736304"/>
            <a:chOff x="7967414" y="1773610"/>
            <a:chExt cx="3371852" cy="2736304"/>
          </a:xfrm>
        </p:grpSpPr>
        <p:sp>
          <p:nvSpPr>
            <p:cNvPr id="9" name="圆角矩形标注 8"/>
            <p:cNvSpPr/>
            <p:nvPr/>
          </p:nvSpPr>
          <p:spPr>
            <a:xfrm>
              <a:off x="7967414" y="1773610"/>
              <a:ext cx="3322655" cy="2736304"/>
            </a:xfrm>
            <a:prstGeom prst="wedgeRoundRectCallout">
              <a:avLst/>
            </a:prstGeom>
            <a:solidFill>
              <a:srgbClr val="60A7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967414" y="2277666"/>
              <a:ext cx="337185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单选、多选、填空、判断、简答</a:t>
              </a:r>
              <a:r>
                <a:rPr lang="en-US" altLang="zh-CN" sz="3200" b="1" dirty="0">
                  <a:solidFill>
                    <a:srgbClr val="CCFF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excel</a:t>
              </a:r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一键导入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13" name="直角三角形 12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22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80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1911" y="261244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组卷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10" name="直角三角形 9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23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13" y="1266648"/>
            <a:ext cx="5551147" cy="45279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894" y="2147243"/>
            <a:ext cx="5039244" cy="4090862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9033499" y="1773610"/>
            <a:ext cx="2736304" cy="2232248"/>
          </a:xfrm>
          <a:prstGeom prst="wedgeRoundRectCallout">
            <a:avLst>
              <a:gd name="adj1" fmla="val -64564"/>
              <a:gd name="adj2" fmla="val 24571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随机组卷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按课程或章节出题</a:t>
            </a:r>
          </a:p>
        </p:txBody>
      </p:sp>
      <p:sp>
        <p:nvSpPr>
          <p:cNvPr id="14" name="对话气泡: 椭圆形 13"/>
          <p:cNvSpPr/>
          <p:nvPr/>
        </p:nvSpPr>
        <p:spPr>
          <a:xfrm>
            <a:off x="3790950" y="4022407"/>
            <a:ext cx="3384376" cy="2448273"/>
          </a:xfrm>
          <a:prstGeom prst="wedgeEllipseCallout">
            <a:avLst>
              <a:gd name="adj1" fmla="val -29341"/>
              <a:gd name="adj2" fmla="val -51119"/>
            </a:avLst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79000"/>
                      </a14:imgEffect>
                    </a14:imgLayer>
                  </a14:imgProps>
                </a:ext>
              </a:extLst>
            </a:blip>
            <a:srcRect/>
            <a:tile tx="-717550" ty="-3111500" sx="100000" sy="100000" flip="xy" algn="tl"/>
          </a:blipFill>
          <a:ln w="38100" cap="flat" cmpd="sng">
            <a:solidFill>
              <a:schemeClr val="tx1">
                <a:lumMod val="75000"/>
                <a:lumOff val="25000"/>
              </a:schemeClr>
            </a:solidFill>
            <a:beve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38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91911" y="26124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发布考试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436" y="1845618"/>
            <a:ext cx="6733986" cy="4489324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8399462" y="1570000"/>
            <a:ext cx="2736304" cy="2232248"/>
          </a:xfrm>
          <a:prstGeom prst="wedgeRoundRectCallo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多场考试</a:t>
            </a:r>
            <a:endParaRPr lang="en-US" altLang="zh-C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一次</a:t>
            </a:r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设置</a:t>
            </a: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就</a:t>
            </a:r>
            <a:r>
              <a:rPr lang="en-US" altLang="zh-C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OK</a:t>
            </a:r>
            <a:endParaRPr lang="zh-CN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8" name="直角三角形 7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24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6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1911" y="26124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在线考试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967" y="895746"/>
            <a:ext cx="5236331" cy="54994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7101" y="2421682"/>
            <a:ext cx="44935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千人同考速度快</a:t>
            </a:r>
            <a:endParaRPr lang="en-US" altLang="zh-CN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断电死机不丢题</a:t>
            </a:r>
            <a:endParaRPr lang="en-US" altLang="zh-CN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10" name="直角三角形 9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25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281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1911" y="26124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智能判卷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161291" y="1773610"/>
            <a:ext cx="10129988" cy="3960440"/>
            <a:chOff x="1630710" y="2061642"/>
            <a:chExt cx="9393262" cy="3672408"/>
          </a:xfrm>
        </p:grpSpPr>
        <p:sp>
          <p:nvSpPr>
            <p:cNvPr id="9" name="Freeform 2"/>
            <p:cNvSpPr>
              <a:spLocks/>
            </p:cNvSpPr>
            <p:nvPr/>
          </p:nvSpPr>
          <p:spPr bwMode="auto">
            <a:xfrm>
              <a:off x="1694210" y="2417532"/>
              <a:ext cx="9329762" cy="1435976"/>
            </a:xfrm>
            <a:custGeom>
              <a:avLst/>
              <a:gdLst>
                <a:gd name="T0" fmla="*/ 2134 w 2522"/>
                <a:gd name="T1" fmla="*/ 0 h 388"/>
                <a:gd name="T2" fmla="*/ 1749 w 2522"/>
                <a:gd name="T3" fmla="*/ 341 h 388"/>
                <a:gd name="T4" fmla="*/ 0 w 2522"/>
                <a:gd name="T5" fmla="*/ 341 h 388"/>
                <a:gd name="T6" fmla="*/ 0 w 2522"/>
                <a:gd name="T7" fmla="*/ 388 h 388"/>
                <a:gd name="T8" fmla="*/ 1746 w 2522"/>
                <a:gd name="T9" fmla="*/ 388 h 388"/>
                <a:gd name="T10" fmla="*/ 1803 w 2522"/>
                <a:gd name="T11" fmla="*/ 388 h 388"/>
                <a:gd name="T12" fmla="*/ 2522 w 2522"/>
                <a:gd name="T13" fmla="*/ 388 h 388"/>
                <a:gd name="T14" fmla="*/ 2134 w 2522"/>
                <a:gd name="T15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22" h="388">
                  <a:moveTo>
                    <a:pt x="2134" y="0"/>
                  </a:moveTo>
                  <a:cubicBezTo>
                    <a:pt x="1936" y="0"/>
                    <a:pt x="1772" y="149"/>
                    <a:pt x="1749" y="341"/>
                  </a:cubicBezTo>
                  <a:cubicBezTo>
                    <a:pt x="0" y="341"/>
                    <a:pt x="0" y="341"/>
                    <a:pt x="0" y="341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1746" y="388"/>
                    <a:pt x="1746" y="388"/>
                    <a:pt x="1746" y="388"/>
                  </a:cubicBezTo>
                  <a:cubicBezTo>
                    <a:pt x="1803" y="388"/>
                    <a:pt x="1803" y="388"/>
                    <a:pt x="1803" y="388"/>
                  </a:cubicBezTo>
                  <a:cubicBezTo>
                    <a:pt x="2522" y="388"/>
                    <a:pt x="2522" y="388"/>
                    <a:pt x="2522" y="388"/>
                  </a:cubicBezTo>
                  <a:cubicBezTo>
                    <a:pt x="2522" y="174"/>
                    <a:pt x="2348" y="0"/>
                    <a:pt x="213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bg1"/>
              </a:solidFill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0" name="Freeform 3"/>
            <p:cNvSpPr>
              <a:spLocks/>
            </p:cNvSpPr>
            <p:nvPr/>
          </p:nvSpPr>
          <p:spPr bwMode="auto">
            <a:xfrm>
              <a:off x="1687459" y="3939081"/>
              <a:ext cx="9329762" cy="1435976"/>
            </a:xfrm>
            <a:custGeom>
              <a:avLst/>
              <a:gdLst>
                <a:gd name="T0" fmla="*/ 2134 w 2522"/>
                <a:gd name="T1" fmla="*/ 388 h 388"/>
                <a:gd name="T2" fmla="*/ 1749 w 2522"/>
                <a:gd name="T3" fmla="*/ 48 h 388"/>
                <a:gd name="T4" fmla="*/ 0 w 2522"/>
                <a:gd name="T5" fmla="*/ 48 h 388"/>
                <a:gd name="T6" fmla="*/ 0 w 2522"/>
                <a:gd name="T7" fmla="*/ 0 h 388"/>
                <a:gd name="T8" fmla="*/ 1746 w 2522"/>
                <a:gd name="T9" fmla="*/ 0 h 388"/>
                <a:gd name="T10" fmla="*/ 1803 w 2522"/>
                <a:gd name="T11" fmla="*/ 0 h 388"/>
                <a:gd name="T12" fmla="*/ 2522 w 2522"/>
                <a:gd name="T13" fmla="*/ 0 h 388"/>
                <a:gd name="T14" fmla="*/ 2134 w 2522"/>
                <a:gd name="T15" fmla="*/ 38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22" h="388">
                  <a:moveTo>
                    <a:pt x="2134" y="388"/>
                  </a:moveTo>
                  <a:cubicBezTo>
                    <a:pt x="1936" y="388"/>
                    <a:pt x="1772" y="240"/>
                    <a:pt x="1749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46" y="0"/>
                    <a:pt x="1746" y="0"/>
                    <a:pt x="1746" y="0"/>
                  </a:cubicBezTo>
                  <a:cubicBezTo>
                    <a:pt x="1803" y="0"/>
                    <a:pt x="1803" y="0"/>
                    <a:pt x="1803" y="0"/>
                  </a:cubicBezTo>
                  <a:cubicBezTo>
                    <a:pt x="2522" y="0"/>
                    <a:pt x="2522" y="0"/>
                    <a:pt x="2522" y="0"/>
                  </a:cubicBezTo>
                  <a:cubicBezTo>
                    <a:pt x="2522" y="215"/>
                    <a:pt x="2348" y="388"/>
                    <a:pt x="2134" y="388"/>
                  </a:cubicBezTo>
                  <a:close/>
                </a:path>
              </a:pathLst>
            </a:custGeom>
            <a:solidFill>
              <a:srgbClr val="92D050"/>
            </a:solidFill>
            <a:ln>
              <a:solidFill>
                <a:schemeClr val="bg1"/>
              </a:solidFill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1" name="Freeform 4"/>
            <p:cNvSpPr>
              <a:spLocks/>
            </p:cNvSpPr>
            <p:nvPr/>
          </p:nvSpPr>
          <p:spPr bwMode="auto">
            <a:xfrm>
              <a:off x="1694209" y="2061642"/>
              <a:ext cx="7920291" cy="361034"/>
            </a:xfrm>
            <a:custGeom>
              <a:avLst/>
              <a:gdLst>
                <a:gd name="T0" fmla="*/ 0 w 3883"/>
                <a:gd name="T1" fmla="*/ 0 h 177"/>
                <a:gd name="T2" fmla="*/ 3883 w 3883"/>
                <a:gd name="T3" fmla="*/ 0 h 177"/>
                <a:gd name="T4" fmla="*/ 3883 w 3883"/>
                <a:gd name="T5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3" h="177">
                  <a:moveTo>
                    <a:pt x="0" y="0"/>
                  </a:moveTo>
                  <a:lnTo>
                    <a:pt x="3883" y="0"/>
                  </a:lnTo>
                  <a:lnTo>
                    <a:pt x="3883" y="177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1766218" y="5375057"/>
              <a:ext cx="7920286" cy="358993"/>
            </a:xfrm>
            <a:custGeom>
              <a:avLst/>
              <a:gdLst>
                <a:gd name="T0" fmla="*/ 0 w 3883"/>
                <a:gd name="T1" fmla="*/ 176 h 176"/>
                <a:gd name="T2" fmla="*/ 3883 w 3883"/>
                <a:gd name="T3" fmla="*/ 176 h 176"/>
                <a:gd name="T4" fmla="*/ 3883 w 3883"/>
                <a:gd name="T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3" h="176">
                  <a:moveTo>
                    <a:pt x="0" y="176"/>
                  </a:moveTo>
                  <a:lnTo>
                    <a:pt x="3883" y="176"/>
                  </a:lnTo>
                  <a:lnTo>
                    <a:pt x="3883" y="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8665985" y="2731780"/>
              <a:ext cx="1829191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自动判卷</a:t>
              </a:r>
              <a:endParaRPr 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8572469" y="4117164"/>
              <a:ext cx="2016224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人工判卷</a:t>
              </a:r>
              <a:endParaRPr 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Text Box 65"/>
            <p:cNvSpPr txBox="1">
              <a:spLocks noChangeArrowheads="1"/>
            </p:cNvSpPr>
            <p:nvPr/>
          </p:nvSpPr>
          <p:spPr bwMode="auto">
            <a:xfrm>
              <a:off x="1630710" y="2284181"/>
              <a:ext cx="5977277" cy="984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自动判卷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+mn-ea"/>
                  <a:ea typeface="+mn-ea"/>
                  <a:sym typeface="Arial" pitchFamily="34" charset="0"/>
                </a:rPr>
                <a:t>自动判卷是指针对客观题，学员提交试卷后系统自动计算分数。</a:t>
              </a:r>
              <a:endParaRPr lang="zh-CN" altLang="en-US" sz="1400" b="1" dirty="0">
                <a:solidFill>
                  <a:schemeClr val="bg1"/>
                </a:solidFill>
                <a:latin typeface="+mn-ea"/>
                <a:ea typeface="+mn-ea"/>
                <a:sym typeface="Arial" pitchFamily="34" charset="0"/>
              </a:endParaRPr>
            </a:p>
          </p:txBody>
        </p:sp>
        <p:sp>
          <p:nvSpPr>
            <p:cNvPr id="16" name="Text Box 65"/>
            <p:cNvSpPr txBox="1">
              <a:spLocks noChangeArrowheads="1"/>
            </p:cNvSpPr>
            <p:nvPr/>
          </p:nvSpPr>
          <p:spPr bwMode="auto">
            <a:xfrm>
              <a:off x="1687459" y="4366945"/>
              <a:ext cx="5786986" cy="111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人工判卷</a:t>
              </a:r>
            </a:p>
            <a:p>
              <a:pPr eaLnBrk="1" hangingPunct="1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  <a:sym typeface="Arial" pitchFamily="34" charset="0"/>
                </a:rPr>
                <a:t>如果试卷中有主观题，例如简答题，主观题部分有教师后台阅卷，</a:t>
              </a:r>
              <a:r>
                <a:rPr lang="zh-CN" altLang="en-US" sz="1800" b="1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  <a:sym typeface="Arial" pitchFamily="34" charset="0"/>
                </a:rPr>
                <a:t>计算得分自动加入</a:t>
              </a:r>
              <a:r>
                <a:rPr lang="zh-CN" altLang="en-US" sz="1800" b="1" dirty="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  <a:sym typeface="Arial" pitchFamily="34" charset="0"/>
                </a:rPr>
                <a:t>成绩总分。</a:t>
              </a:r>
              <a:endParaRPr lang="zh-CN" altLang="en-US" sz="1400" b="1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  <a:sym typeface="Arial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092" y="3136839"/>
            <a:ext cx="569176" cy="5691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190" y="4642998"/>
            <a:ext cx="636464" cy="54867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18" name="直角三角形 17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26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6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070" y="981778"/>
            <a:ext cx="6316115" cy="54889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1911" y="26124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成绩回顾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622" y="2133650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答题详情回顾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10" name="直角三角形 9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27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22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91911" y="26124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成绩导出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54" y="1701602"/>
            <a:ext cx="9059384" cy="41044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844585" y="3923074"/>
            <a:ext cx="4083269" cy="1234912"/>
          </a:xfrm>
          <a:prstGeom prst="rect">
            <a:avLst/>
          </a:prstGeom>
          <a:solidFill>
            <a:srgbClr val="00B05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分组查询</a:t>
            </a:r>
            <a:r>
              <a:rPr lang="en-US" altLang="zh-CN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分组导出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8" name="直角三角形 7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28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641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22" y="-890686"/>
            <a:ext cx="5421818" cy="6859588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558" y="4032448"/>
            <a:ext cx="2877709" cy="2637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102" y="3933850"/>
            <a:ext cx="3168352" cy="316835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766614" y="1871361"/>
            <a:ext cx="5616624" cy="2540801"/>
          </a:xfrm>
          <a:prstGeom prst="roundRect">
            <a:avLst/>
          </a:prstGeom>
          <a:solidFill>
            <a:srgbClr val="60A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19778" y="2183849"/>
            <a:ext cx="50754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将技术与教育资源结合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线上线下 闭环驱动“</a:t>
            </a:r>
            <a:r>
              <a:rPr lang="zh-CN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学 练 考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”紧密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相联，回归人性化的教育本质。</a:t>
            </a:r>
          </a:p>
        </p:txBody>
      </p:sp>
      <p:sp>
        <p:nvSpPr>
          <p:cNvPr id="2" name="右箭头 1"/>
          <p:cNvSpPr/>
          <p:nvPr/>
        </p:nvSpPr>
        <p:spPr>
          <a:xfrm rot="1666119">
            <a:off x="5933354" y="3836612"/>
            <a:ext cx="721816" cy="720080"/>
          </a:xfrm>
          <a:prstGeom prst="rightArrow">
            <a:avLst/>
          </a:prstGeom>
          <a:solidFill>
            <a:srgbClr val="60A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加号 6"/>
          <p:cNvSpPr/>
          <p:nvPr/>
        </p:nvSpPr>
        <p:spPr>
          <a:xfrm>
            <a:off x="8111430" y="4393153"/>
            <a:ext cx="1956848" cy="1845618"/>
          </a:xfrm>
          <a:prstGeom prst="mathPlus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6"/>
          </a:lnRef>
          <a:fillRef idx="1001">
            <a:schemeClr val="lt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A7E"/>
              </a:solidFill>
            </a:endParaRPr>
          </a:p>
        </p:txBody>
      </p:sp>
      <p:sp>
        <p:nvSpPr>
          <p:cNvPr id="16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1911" y="261244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学、练、考一体化教学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135" y="1266648"/>
            <a:ext cx="3401991" cy="191362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22" name="直角三角形 21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29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1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1911" y="26124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系统简介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58702" y="1989634"/>
            <a:ext cx="8953092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zh-CN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微厦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在线学习云服务平台</a:t>
            </a:r>
            <a:r>
              <a:rPr lang="zh-CN" altLang="zh-CN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是一款基于</a:t>
            </a:r>
            <a:r>
              <a:rPr lang="en-US" altLang="zh-CN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B/S</a:t>
            </a:r>
            <a:r>
              <a:rPr lang="zh-CN" altLang="zh-CN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架构的在线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教育</a:t>
            </a:r>
            <a:endParaRPr lang="en-US" altLang="zh-CN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系统，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系统将在线学习、在线练习、在线考试紧密相联，打</a:t>
            </a:r>
            <a:endParaRPr lang="en-US" altLang="zh-CN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造“</a:t>
            </a:r>
            <a:r>
              <a:rPr lang="zh-CN" altLang="en-US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学、练、考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”于一体的在线教育系统，</a:t>
            </a:r>
            <a:r>
              <a:rPr lang="zh-CN" altLang="zh-CN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方便学员利用碎</a:t>
            </a:r>
            <a:endParaRPr lang="en-US" altLang="zh-CN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片化时间进行随时随地的学习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en-US" altLang="zh-CN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可广泛用于</a:t>
            </a:r>
            <a:r>
              <a:rPr lang="zh-CN" altLang="en-US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企业培训、教育</a:t>
            </a:r>
            <a:endParaRPr lang="en-US" altLang="zh-CN" sz="2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机构、高等教育、基础教育</a:t>
            </a:r>
            <a:r>
              <a:rPr lang="zh-CN" altLang="zh-CN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等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522396" y="6238106"/>
            <a:ext cx="693490" cy="648072"/>
            <a:chOff x="11522396" y="6238106"/>
            <a:chExt cx="693490" cy="648072"/>
          </a:xfrm>
        </p:grpSpPr>
        <p:sp>
          <p:nvSpPr>
            <p:cNvPr id="11" name="直角三角形 10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855846" y="6470680"/>
              <a:ext cx="35137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6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59418" y="2405763"/>
            <a:ext cx="5871576" cy="2048063"/>
            <a:chOff x="2350790" y="2317835"/>
            <a:chExt cx="5871576" cy="2048063"/>
          </a:xfrm>
        </p:grpSpPr>
        <p:sp>
          <p:nvSpPr>
            <p:cNvPr id="6" name="椭圆 5"/>
            <p:cNvSpPr/>
            <p:nvPr/>
          </p:nvSpPr>
          <p:spPr>
            <a:xfrm>
              <a:off x="2350790" y="2317835"/>
              <a:ext cx="2048063" cy="204806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椭圆 6"/>
            <p:cNvSpPr/>
            <p:nvPr/>
          </p:nvSpPr>
          <p:spPr bwMode="auto">
            <a:xfrm>
              <a:off x="2415196" y="2382243"/>
              <a:ext cx="1919249" cy="191924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8" name="文本框 37"/>
            <p:cNvSpPr txBox="1">
              <a:spLocks noChangeArrowheads="1"/>
            </p:cNvSpPr>
            <p:nvPr/>
          </p:nvSpPr>
          <p:spPr bwMode="auto">
            <a:xfrm>
              <a:off x="4300854" y="3178935"/>
              <a:ext cx="3921512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9pPr>
            </a:lstStyle>
            <a:p>
              <a:pPr eaLnBrk="1" hangingPunct="1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 充值方式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4511030" y="2565698"/>
              <a:ext cx="3559629" cy="64633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</a:rPr>
                <a:t>Recharge method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9899" y="2781722"/>
              <a:ext cx="1269841" cy="1269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762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54" y="1989634"/>
            <a:ext cx="7133334" cy="2571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1911" y="26124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在线支付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006" y="1335802"/>
            <a:ext cx="7344816" cy="49921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8" name="直角三角形 7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31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932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1911" y="261244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充值卡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12" y="3717826"/>
            <a:ext cx="7495239" cy="246666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843" y="1463705"/>
            <a:ext cx="7474979" cy="33561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77719" y="227766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线下销售空中充值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9" name="直角三角形 8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32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847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1911" y="261244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管理员后台充值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70" y="1686918"/>
            <a:ext cx="5976664" cy="4482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7535366" y="2133650"/>
            <a:ext cx="34676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管理员对学员帐户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进行充值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扣款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9" name="直角三角形 8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33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34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350790" y="2317835"/>
            <a:ext cx="2048063" cy="2048063"/>
          </a:xfrm>
          <a:prstGeom prst="ellipse">
            <a:avLst/>
          </a:prstGeom>
          <a:solidFill>
            <a:srgbClr val="60A7FC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文本框 37"/>
          <p:cNvSpPr txBox="1">
            <a:spLocks noChangeArrowheads="1"/>
          </p:cNvSpPr>
          <p:nvPr/>
        </p:nvSpPr>
        <p:spPr bwMode="auto">
          <a:xfrm>
            <a:off x="4300854" y="3178935"/>
            <a:ext cx="561662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pPr eaLnBrk="1" hangingPunct="1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优势 特色</a:t>
            </a:r>
          </a:p>
        </p:txBody>
      </p:sp>
      <p:sp>
        <p:nvSpPr>
          <p:cNvPr id="7" name="矩形 6"/>
          <p:cNvSpPr/>
          <p:nvPr/>
        </p:nvSpPr>
        <p:spPr>
          <a:xfrm>
            <a:off x="4511030" y="2565698"/>
            <a:ext cx="48881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Advantage characteristic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Freeform 11"/>
          <p:cNvSpPr>
            <a:spLocks/>
          </p:cNvSpPr>
          <p:nvPr/>
        </p:nvSpPr>
        <p:spPr bwMode="auto">
          <a:xfrm>
            <a:off x="2585257" y="2984201"/>
            <a:ext cx="1579127" cy="869196"/>
          </a:xfrm>
          <a:custGeom>
            <a:avLst/>
            <a:gdLst>
              <a:gd name="T0" fmla="*/ 7 w 683"/>
              <a:gd name="T1" fmla="*/ 118 h 376"/>
              <a:gd name="T2" fmla="*/ 334 w 683"/>
              <a:gd name="T3" fmla="*/ 1 h 376"/>
              <a:gd name="T4" fmla="*/ 341 w 683"/>
              <a:gd name="T5" fmla="*/ 1 h 376"/>
              <a:gd name="T6" fmla="*/ 675 w 683"/>
              <a:gd name="T7" fmla="*/ 118 h 376"/>
              <a:gd name="T8" fmla="*/ 683 w 683"/>
              <a:gd name="T9" fmla="*/ 129 h 376"/>
              <a:gd name="T10" fmla="*/ 675 w 683"/>
              <a:gd name="T11" fmla="*/ 139 h 376"/>
              <a:gd name="T12" fmla="*/ 561 w 683"/>
              <a:gd name="T13" fmla="*/ 172 h 376"/>
              <a:gd name="T14" fmla="*/ 338 w 683"/>
              <a:gd name="T15" fmla="*/ 119 h 376"/>
              <a:gd name="T16" fmla="*/ 328 w 683"/>
              <a:gd name="T17" fmla="*/ 130 h 376"/>
              <a:gd name="T18" fmla="*/ 338 w 683"/>
              <a:gd name="T19" fmla="*/ 140 h 376"/>
              <a:gd name="T20" fmla="*/ 545 w 683"/>
              <a:gd name="T21" fmla="*/ 185 h 376"/>
              <a:gd name="T22" fmla="*/ 545 w 683"/>
              <a:gd name="T23" fmla="*/ 255 h 376"/>
              <a:gd name="T24" fmla="*/ 545 w 683"/>
              <a:gd name="T25" fmla="*/ 256 h 376"/>
              <a:gd name="T26" fmla="*/ 337 w 683"/>
              <a:gd name="T27" fmla="*/ 305 h 376"/>
              <a:gd name="T28" fmla="*/ 130 w 683"/>
              <a:gd name="T29" fmla="*/ 256 h 376"/>
              <a:gd name="T30" fmla="*/ 130 w 683"/>
              <a:gd name="T31" fmla="*/ 255 h 376"/>
              <a:gd name="T32" fmla="*/ 130 w 683"/>
              <a:gd name="T33" fmla="*/ 174 h 376"/>
              <a:gd name="T34" fmla="*/ 71 w 683"/>
              <a:gd name="T35" fmla="*/ 157 h 376"/>
              <a:gd name="T36" fmla="*/ 71 w 683"/>
              <a:gd name="T37" fmla="*/ 249 h 376"/>
              <a:gd name="T38" fmla="*/ 92 w 683"/>
              <a:gd name="T39" fmla="*/ 277 h 376"/>
              <a:gd name="T40" fmla="*/ 75 w 683"/>
              <a:gd name="T41" fmla="*/ 303 h 376"/>
              <a:gd name="T42" fmla="*/ 82 w 683"/>
              <a:gd name="T43" fmla="*/ 338 h 376"/>
              <a:gd name="T44" fmla="*/ 28 w 683"/>
              <a:gd name="T45" fmla="*/ 361 h 376"/>
              <a:gd name="T46" fmla="*/ 39 w 683"/>
              <a:gd name="T47" fmla="*/ 301 h 376"/>
              <a:gd name="T48" fmla="*/ 26 w 683"/>
              <a:gd name="T49" fmla="*/ 277 h 376"/>
              <a:gd name="T50" fmla="*/ 46 w 683"/>
              <a:gd name="T51" fmla="*/ 249 h 376"/>
              <a:gd name="T52" fmla="*/ 46 w 683"/>
              <a:gd name="T53" fmla="*/ 150 h 376"/>
              <a:gd name="T54" fmla="*/ 8 w 683"/>
              <a:gd name="T55" fmla="*/ 139 h 376"/>
              <a:gd name="T56" fmla="*/ 0 w 683"/>
              <a:gd name="T57" fmla="*/ 129 h 376"/>
              <a:gd name="T58" fmla="*/ 7 w 683"/>
              <a:gd name="T59" fmla="*/ 118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83" h="376">
                <a:moveTo>
                  <a:pt x="7" y="118"/>
                </a:moveTo>
                <a:cubicBezTo>
                  <a:pt x="334" y="1"/>
                  <a:pt x="334" y="1"/>
                  <a:pt x="334" y="1"/>
                </a:cubicBezTo>
                <a:cubicBezTo>
                  <a:pt x="336" y="0"/>
                  <a:pt x="339" y="0"/>
                  <a:pt x="341" y="1"/>
                </a:cubicBezTo>
                <a:cubicBezTo>
                  <a:pt x="675" y="118"/>
                  <a:pt x="675" y="118"/>
                  <a:pt x="675" y="118"/>
                </a:cubicBezTo>
                <a:cubicBezTo>
                  <a:pt x="680" y="120"/>
                  <a:pt x="683" y="124"/>
                  <a:pt x="683" y="129"/>
                </a:cubicBezTo>
                <a:cubicBezTo>
                  <a:pt x="682" y="134"/>
                  <a:pt x="679" y="138"/>
                  <a:pt x="675" y="139"/>
                </a:cubicBezTo>
                <a:cubicBezTo>
                  <a:pt x="561" y="172"/>
                  <a:pt x="561" y="172"/>
                  <a:pt x="561" y="172"/>
                </a:cubicBezTo>
                <a:cubicBezTo>
                  <a:pt x="537" y="136"/>
                  <a:pt x="430" y="119"/>
                  <a:pt x="338" y="119"/>
                </a:cubicBezTo>
                <a:cubicBezTo>
                  <a:pt x="333" y="119"/>
                  <a:pt x="328" y="124"/>
                  <a:pt x="328" y="130"/>
                </a:cubicBezTo>
                <a:cubicBezTo>
                  <a:pt x="328" y="136"/>
                  <a:pt x="333" y="140"/>
                  <a:pt x="338" y="140"/>
                </a:cubicBezTo>
                <a:cubicBezTo>
                  <a:pt x="452" y="140"/>
                  <a:pt x="534" y="164"/>
                  <a:pt x="545" y="185"/>
                </a:cubicBezTo>
                <a:cubicBezTo>
                  <a:pt x="545" y="255"/>
                  <a:pt x="545" y="255"/>
                  <a:pt x="545" y="255"/>
                </a:cubicBezTo>
                <a:cubicBezTo>
                  <a:pt x="545" y="255"/>
                  <a:pt x="545" y="255"/>
                  <a:pt x="545" y="256"/>
                </a:cubicBezTo>
                <a:cubicBezTo>
                  <a:pt x="545" y="283"/>
                  <a:pt x="452" y="305"/>
                  <a:pt x="337" y="305"/>
                </a:cubicBezTo>
                <a:cubicBezTo>
                  <a:pt x="223" y="305"/>
                  <a:pt x="130" y="283"/>
                  <a:pt x="130" y="256"/>
                </a:cubicBezTo>
                <a:cubicBezTo>
                  <a:pt x="130" y="255"/>
                  <a:pt x="130" y="255"/>
                  <a:pt x="130" y="255"/>
                </a:cubicBezTo>
                <a:cubicBezTo>
                  <a:pt x="130" y="174"/>
                  <a:pt x="130" y="174"/>
                  <a:pt x="130" y="174"/>
                </a:cubicBezTo>
                <a:cubicBezTo>
                  <a:pt x="71" y="157"/>
                  <a:pt x="71" y="157"/>
                  <a:pt x="71" y="157"/>
                </a:cubicBezTo>
                <a:cubicBezTo>
                  <a:pt x="71" y="249"/>
                  <a:pt x="71" y="249"/>
                  <a:pt x="71" y="249"/>
                </a:cubicBezTo>
                <a:cubicBezTo>
                  <a:pt x="83" y="253"/>
                  <a:pt x="92" y="264"/>
                  <a:pt x="92" y="277"/>
                </a:cubicBezTo>
                <a:cubicBezTo>
                  <a:pt x="92" y="288"/>
                  <a:pt x="85" y="298"/>
                  <a:pt x="75" y="303"/>
                </a:cubicBezTo>
                <a:cubicBezTo>
                  <a:pt x="82" y="338"/>
                  <a:pt x="82" y="338"/>
                  <a:pt x="82" y="338"/>
                </a:cubicBezTo>
                <a:cubicBezTo>
                  <a:pt x="86" y="354"/>
                  <a:pt x="26" y="376"/>
                  <a:pt x="28" y="361"/>
                </a:cubicBezTo>
                <a:cubicBezTo>
                  <a:pt x="39" y="301"/>
                  <a:pt x="39" y="301"/>
                  <a:pt x="39" y="301"/>
                </a:cubicBezTo>
                <a:cubicBezTo>
                  <a:pt x="31" y="296"/>
                  <a:pt x="26" y="287"/>
                  <a:pt x="26" y="277"/>
                </a:cubicBezTo>
                <a:cubicBezTo>
                  <a:pt x="26" y="264"/>
                  <a:pt x="34" y="253"/>
                  <a:pt x="46" y="249"/>
                </a:cubicBezTo>
                <a:cubicBezTo>
                  <a:pt x="46" y="150"/>
                  <a:pt x="46" y="150"/>
                  <a:pt x="46" y="150"/>
                </a:cubicBezTo>
                <a:cubicBezTo>
                  <a:pt x="8" y="139"/>
                  <a:pt x="8" y="139"/>
                  <a:pt x="8" y="139"/>
                </a:cubicBezTo>
                <a:cubicBezTo>
                  <a:pt x="3" y="138"/>
                  <a:pt x="0" y="134"/>
                  <a:pt x="0" y="129"/>
                </a:cubicBezTo>
                <a:cubicBezTo>
                  <a:pt x="0" y="124"/>
                  <a:pt x="3" y="120"/>
                  <a:pt x="7" y="1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415196" y="2382243"/>
            <a:ext cx="1919249" cy="19192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80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10830" y="2349674"/>
            <a:ext cx="669674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云服务</a:t>
            </a:r>
          </a:p>
        </p:txBody>
      </p:sp>
      <p:sp>
        <p:nvSpPr>
          <p:cNvPr id="3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1911" y="261244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优势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7" name="直角三角形 6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35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80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1911" y="261244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优势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47134" y="1960993"/>
            <a:ext cx="557075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多机构入驻（共</a:t>
            </a: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个）</a:t>
            </a:r>
            <a:endParaRPr lang="en-US" altLang="zh-CN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机构用户自主管理（方便、省心）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9" name="直角三角形 8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36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94607" y="-98598"/>
            <a:ext cx="4213858" cy="5331299"/>
            <a:chOff x="7264271" y="-26591"/>
            <a:chExt cx="4951615" cy="626469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4271" y="-26591"/>
              <a:ext cx="4951615" cy="626469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0133" y="1921866"/>
              <a:ext cx="3096344" cy="1741693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238919" y="3901045"/>
            <a:ext cx="2841454" cy="3594957"/>
            <a:chOff x="3029104" y="-894927"/>
            <a:chExt cx="4951615" cy="6264696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9104" y="-894927"/>
              <a:ext cx="4951615" cy="6264696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966" y="1053530"/>
              <a:ext cx="3096344" cy="1741693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2566814" y="3863217"/>
            <a:ext cx="2925572" cy="3701381"/>
            <a:chOff x="1172049" y="2784068"/>
            <a:chExt cx="3528737" cy="446449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2049" y="2784068"/>
              <a:ext cx="3528737" cy="4464496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5813" y="4200997"/>
              <a:ext cx="2221208" cy="1249430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4943078" y="3847832"/>
            <a:ext cx="2925572" cy="3701381"/>
            <a:chOff x="4943078" y="3847832"/>
            <a:chExt cx="2925572" cy="370138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078" y="3847832"/>
              <a:ext cx="2925572" cy="3701381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2386" y="5037952"/>
              <a:ext cx="1841537" cy="1035864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7247334" y="3841923"/>
            <a:ext cx="2925572" cy="3701381"/>
            <a:chOff x="7542656" y="3841923"/>
            <a:chExt cx="2925572" cy="3701381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2656" y="3841923"/>
              <a:ext cx="2925572" cy="3701381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4673" y="5013970"/>
              <a:ext cx="1841537" cy="1021946"/>
            </a:xfrm>
            <a:prstGeom prst="rect">
              <a:avLst/>
            </a:prstGeom>
          </p:spPr>
        </p:pic>
      </p:grpSp>
      <p:cxnSp>
        <p:nvCxnSpPr>
          <p:cNvPr id="28" name="直接连接符 27"/>
          <p:cNvCxnSpPr/>
          <p:nvPr/>
        </p:nvCxnSpPr>
        <p:spPr>
          <a:xfrm flipH="1">
            <a:off x="1465502" y="3789834"/>
            <a:ext cx="1101312" cy="108012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2710830" y="3789834"/>
            <a:ext cx="1584176" cy="108012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214886" y="3789834"/>
            <a:ext cx="3096344" cy="108012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214886" y="3789834"/>
            <a:ext cx="5688632" cy="108012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65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1911" y="261244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特色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2598" y="2313087"/>
            <a:ext cx="1084773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4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自定义风格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10" name="直角三角形 9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37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06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04" y="-894927"/>
            <a:ext cx="4951615" cy="62646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35" y="405458"/>
            <a:ext cx="3947135" cy="499384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094" y="2734544"/>
            <a:ext cx="3679857" cy="4655690"/>
          </a:xfrm>
          <a:prstGeom prst="rect">
            <a:avLst/>
          </a:prstGeom>
        </p:spPr>
      </p:pic>
      <p:sp>
        <p:nvSpPr>
          <p:cNvPr id="18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1911" y="261244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自定义风格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2678" y="185270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网校版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966" y="1053530"/>
            <a:ext cx="3096344" cy="174169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813" y="4196588"/>
            <a:ext cx="2221208" cy="12494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510" y="1968109"/>
            <a:ext cx="2520280" cy="1398609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1172049" y="2784068"/>
            <a:ext cx="3528737" cy="4464496"/>
            <a:chOff x="1172049" y="2784068"/>
            <a:chExt cx="3528737" cy="4464496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2049" y="2784068"/>
              <a:ext cx="3528737" cy="4464496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5813" y="4200997"/>
              <a:ext cx="2221208" cy="1249430"/>
            </a:xfrm>
            <a:prstGeom prst="rect">
              <a:avLst/>
            </a:prstGeom>
          </p:spPr>
        </p:pic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45" y="4189107"/>
            <a:ext cx="2309753" cy="129923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528642" y="500907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商务版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1911" y="587806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学院版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828232" y="92576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政务版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30" name="直角三角形 29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38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414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1911" y="26124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运行环境</a:t>
            </a:r>
          </a:p>
        </p:txBody>
      </p:sp>
      <p:sp>
        <p:nvSpPr>
          <p:cNvPr id="83" name="矩形 82"/>
          <p:cNvSpPr/>
          <p:nvPr/>
        </p:nvSpPr>
        <p:spPr>
          <a:xfrm>
            <a:off x="4007797" y="1492545"/>
            <a:ext cx="7198468" cy="4066162"/>
          </a:xfrm>
          <a:prstGeom prst="rect">
            <a:avLst/>
          </a:prstGeom>
          <a:solidFill>
            <a:srgbClr val="60A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4202349" y="2186797"/>
            <a:ext cx="671739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硬件环境：</a:t>
            </a:r>
            <a:r>
              <a:rPr lang="en-US" altLang="zh-CN" sz="2800" b="1" spc="-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CPU1.6Mhz</a:t>
            </a:r>
            <a:r>
              <a:rPr lang="zh-CN" altLang="en-US" sz="28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以上，内存</a:t>
            </a:r>
            <a:r>
              <a:rPr lang="en-US" altLang="zh-CN" sz="2800" b="1" spc="-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2GB</a:t>
            </a:r>
            <a:r>
              <a:rPr lang="zh-CN" altLang="en-US" sz="28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以上</a:t>
            </a:r>
            <a:endParaRPr lang="en-US" altLang="zh-CN" sz="28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软件环境：</a:t>
            </a:r>
            <a:r>
              <a:rPr lang="en-US" altLang="zh-CN" sz="2800" b="1" spc="-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Windows server 2008</a:t>
            </a:r>
            <a:r>
              <a:rPr lang="zh-CN" altLang="en-US" sz="28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或以上版本、</a:t>
            </a:r>
            <a:r>
              <a:rPr lang="en-US" altLang="zh-CN" sz="2800" b="1" spc="-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IIS6</a:t>
            </a:r>
            <a:r>
              <a:rPr lang="zh-CN" altLang="en-US" sz="28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以上版本、</a:t>
            </a:r>
            <a:r>
              <a:rPr lang="en-US" altLang="zh-CN" sz="2800" b="1" spc="-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DotNet4.0 Framework</a:t>
            </a:r>
            <a:r>
              <a:rPr lang="zh-CN" altLang="en-US" sz="28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800" b="1" spc="-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Sqlserver2005</a:t>
            </a:r>
            <a:r>
              <a:rPr lang="zh-CN" altLang="en-US" sz="28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或以上版本</a:t>
            </a:r>
            <a:endParaRPr lang="en-US" altLang="zh-CN" sz="28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951526" y="1492546"/>
            <a:ext cx="2958995" cy="406616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99"/>
          <p:cNvGrpSpPr>
            <a:grpSpLocks/>
          </p:cNvGrpSpPr>
          <p:nvPr/>
        </p:nvGrpSpPr>
        <p:grpSpPr bwMode="auto">
          <a:xfrm>
            <a:off x="838622" y="1561372"/>
            <a:ext cx="3079431" cy="3882214"/>
            <a:chOff x="479426" y="1985962"/>
            <a:chExt cx="3897311" cy="4913314"/>
          </a:xfrm>
        </p:grpSpPr>
        <p:sp>
          <p:nvSpPr>
            <p:cNvPr id="91" name="Freeform 5"/>
            <p:cNvSpPr>
              <a:spLocks noEditPoints="1"/>
            </p:cNvSpPr>
            <p:nvPr/>
          </p:nvSpPr>
          <p:spPr bwMode="auto">
            <a:xfrm>
              <a:off x="930275" y="2316163"/>
              <a:ext cx="3265487" cy="3263900"/>
            </a:xfrm>
            <a:custGeom>
              <a:avLst/>
              <a:gdLst>
                <a:gd name="T0" fmla="*/ 2147483647 w 1971"/>
                <a:gd name="T1" fmla="*/ 2147483647 h 1971"/>
                <a:gd name="T2" fmla="*/ 2147483647 w 1971"/>
                <a:gd name="T3" fmla="*/ 2147483647 h 1971"/>
                <a:gd name="T4" fmla="*/ 2147483647 w 1971"/>
                <a:gd name="T5" fmla="*/ 2147483647 h 1971"/>
                <a:gd name="T6" fmla="*/ 2147483647 w 1971"/>
                <a:gd name="T7" fmla="*/ 2147483647 h 1971"/>
                <a:gd name="T8" fmla="*/ 2147483647 w 1971"/>
                <a:gd name="T9" fmla="*/ 2147483647 h 1971"/>
                <a:gd name="T10" fmla="*/ 2147483647 w 1971"/>
                <a:gd name="T11" fmla="*/ 2147483647 h 1971"/>
                <a:gd name="T12" fmla="*/ 2147483647 w 1971"/>
                <a:gd name="T13" fmla="*/ 2147483647 h 1971"/>
                <a:gd name="T14" fmla="*/ 2147483647 w 1971"/>
                <a:gd name="T15" fmla="*/ 2147483647 h 1971"/>
                <a:gd name="T16" fmla="*/ 2147483647 w 1971"/>
                <a:gd name="T17" fmla="*/ 2147483647 h 1971"/>
                <a:gd name="T18" fmla="*/ 2147483647 w 1971"/>
                <a:gd name="T19" fmla="*/ 2147483647 h 1971"/>
                <a:gd name="T20" fmla="*/ 2147483647 w 1971"/>
                <a:gd name="T21" fmla="*/ 2147483647 h 1971"/>
                <a:gd name="T22" fmla="*/ 2147483647 w 1971"/>
                <a:gd name="T23" fmla="*/ 2147483647 h 1971"/>
                <a:gd name="T24" fmla="*/ 2147483647 w 1971"/>
                <a:gd name="T25" fmla="*/ 2147483647 h 1971"/>
                <a:gd name="T26" fmla="*/ 2147483647 w 1971"/>
                <a:gd name="T27" fmla="*/ 2147483647 h 1971"/>
                <a:gd name="T28" fmla="*/ 2147483647 w 1971"/>
                <a:gd name="T29" fmla="*/ 2147483647 h 1971"/>
                <a:gd name="T30" fmla="*/ 2147483647 w 1971"/>
                <a:gd name="T31" fmla="*/ 2147483647 h 1971"/>
                <a:gd name="T32" fmla="*/ 2147483647 w 1971"/>
                <a:gd name="T33" fmla="*/ 2147483647 h 1971"/>
                <a:gd name="T34" fmla="*/ 2147483647 w 1971"/>
                <a:gd name="T35" fmla="*/ 2147483647 h 1971"/>
                <a:gd name="T36" fmla="*/ 2147483647 w 1971"/>
                <a:gd name="T37" fmla="*/ 2147483647 h 1971"/>
                <a:gd name="T38" fmla="*/ 2147483647 w 1971"/>
                <a:gd name="T39" fmla="*/ 2147483647 h 1971"/>
                <a:gd name="T40" fmla="*/ 2147483647 w 1971"/>
                <a:gd name="T41" fmla="*/ 2147483647 h 1971"/>
                <a:gd name="T42" fmla="*/ 2147483647 w 1971"/>
                <a:gd name="T43" fmla="*/ 2147483647 h 1971"/>
                <a:gd name="T44" fmla="*/ 2147483647 w 1971"/>
                <a:gd name="T45" fmla="*/ 2147483647 h 1971"/>
                <a:gd name="T46" fmla="*/ 2147483647 w 1971"/>
                <a:gd name="T47" fmla="*/ 2147483647 h 1971"/>
                <a:gd name="T48" fmla="*/ 2147483647 w 1971"/>
                <a:gd name="T49" fmla="*/ 2147483647 h 1971"/>
                <a:gd name="T50" fmla="*/ 2147483647 w 1971"/>
                <a:gd name="T51" fmla="*/ 2147483647 h 1971"/>
                <a:gd name="T52" fmla="*/ 2147483647 w 1971"/>
                <a:gd name="T53" fmla="*/ 2147483647 h 1971"/>
                <a:gd name="T54" fmla="*/ 2147483647 w 1971"/>
                <a:gd name="T55" fmla="*/ 2147483647 h 1971"/>
                <a:gd name="T56" fmla="*/ 0 w 1971"/>
                <a:gd name="T57" fmla="*/ 2147483647 h 1971"/>
                <a:gd name="T58" fmla="*/ 2147483647 w 1971"/>
                <a:gd name="T59" fmla="*/ 2147483647 h 1971"/>
                <a:gd name="T60" fmla="*/ 2147483647 w 1971"/>
                <a:gd name="T61" fmla="*/ 2147483647 h 1971"/>
                <a:gd name="T62" fmla="*/ 2147483647 w 1971"/>
                <a:gd name="T63" fmla="*/ 2147483647 h 1971"/>
                <a:gd name="T64" fmla="*/ 2147483647 w 1971"/>
                <a:gd name="T65" fmla="*/ 2147483647 h 1971"/>
                <a:gd name="T66" fmla="*/ 2147483647 w 1971"/>
                <a:gd name="T67" fmla="*/ 2147483647 h 1971"/>
                <a:gd name="T68" fmla="*/ 2147483647 w 1971"/>
                <a:gd name="T69" fmla="*/ 2147483647 h 1971"/>
                <a:gd name="T70" fmla="*/ 2147483647 w 1971"/>
                <a:gd name="T71" fmla="*/ 2147483647 h 1971"/>
                <a:gd name="T72" fmla="*/ 2147483647 w 1971"/>
                <a:gd name="T73" fmla="*/ 2147483647 h 1971"/>
                <a:gd name="T74" fmla="*/ 2147483647 w 1971"/>
                <a:gd name="T75" fmla="*/ 2147483647 h 1971"/>
                <a:gd name="T76" fmla="*/ 2147483647 w 1971"/>
                <a:gd name="T77" fmla="*/ 2147483647 h 1971"/>
                <a:gd name="T78" fmla="*/ 2147483647 w 1971"/>
                <a:gd name="T79" fmla="*/ 2147483647 h 1971"/>
                <a:gd name="T80" fmla="*/ 2147483647 w 1971"/>
                <a:gd name="T81" fmla="*/ 2147483647 h 1971"/>
                <a:gd name="T82" fmla="*/ 2147483647 w 1971"/>
                <a:gd name="T83" fmla="*/ 2147483647 h 1971"/>
                <a:gd name="T84" fmla="*/ 2147483647 w 1971"/>
                <a:gd name="T85" fmla="*/ 2147483647 h 1971"/>
                <a:gd name="T86" fmla="*/ 2147483647 w 1971"/>
                <a:gd name="T87" fmla="*/ 2147483647 h 1971"/>
                <a:gd name="T88" fmla="*/ 2147483647 w 1971"/>
                <a:gd name="T89" fmla="*/ 2147483647 h 1971"/>
                <a:gd name="T90" fmla="*/ 2147483647 w 1971"/>
                <a:gd name="T91" fmla="*/ 2147483647 h 1971"/>
                <a:gd name="T92" fmla="*/ 2147483647 w 1971"/>
                <a:gd name="T93" fmla="*/ 2147483647 h 1971"/>
                <a:gd name="T94" fmla="*/ 2147483647 w 1971"/>
                <a:gd name="T95" fmla="*/ 2147483647 h 1971"/>
                <a:gd name="T96" fmla="*/ 2147483647 w 1971"/>
                <a:gd name="T97" fmla="*/ 2147483647 h 1971"/>
                <a:gd name="T98" fmla="*/ 2147483647 w 1971"/>
                <a:gd name="T99" fmla="*/ 2147483647 h 1971"/>
                <a:gd name="T100" fmla="*/ 2147483647 w 1971"/>
                <a:gd name="T101" fmla="*/ 2147483647 h 1971"/>
                <a:gd name="T102" fmla="*/ 2147483647 w 1971"/>
                <a:gd name="T103" fmla="*/ 2147483647 h 1971"/>
                <a:gd name="T104" fmla="*/ 2147483647 w 1971"/>
                <a:gd name="T105" fmla="*/ 2147483647 h 1971"/>
                <a:gd name="T106" fmla="*/ 2147483647 w 1971"/>
                <a:gd name="T107" fmla="*/ 2147483647 h 1971"/>
                <a:gd name="T108" fmla="*/ 2147483647 w 1971"/>
                <a:gd name="T109" fmla="*/ 2147483647 h 1971"/>
                <a:gd name="T110" fmla="*/ 2147483647 w 1971"/>
                <a:gd name="T111" fmla="*/ 2147483647 h 1971"/>
                <a:gd name="T112" fmla="*/ 2147483647 w 1971"/>
                <a:gd name="T113" fmla="*/ 2147483647 h 1971"/>
                <a:gd name="T114" fmla="*/ 2147483647 w 1971"/>
                <a:gd name="T115" fmla="*/ 2147483647 h 1971"/>
                <a:gd name="T116" fmla="*/ 2147483647 w 1971"/>
                <a:gd name="T117" fmla="*/ 2147483647 h 197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971"/>
                <a:gd name="T178" fmla="*/ 0 h 1971"/>
                <a:gd name="T179" fmla="*/ 1971 w 1971"/>
                <a:gd name="T180" fmla="*/ 1971 h 197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971" h="1971">
                  <a:moveTo>
                    <a:pt x="985" y="1971"/>
                  </a:moveTo>
                  <a:cubicBezTo>
                    <a:pt x="981" y="1971"/>
                    <a:pt x="981" y="1971"/>
                    <a:pt x="981" y="1971"/>
                  </a:cubicBezTo>
                  <a:cubicBezTo>
                    <a:pt x="981" y="1963"/>
                    <a:pt x="981" y="1963"/>
                    <a:pt x="981" y="1963"/>
                  </a:cubicBezTo>
                  <a:cubicBezTo>
                    <a:pt x="985" y="1963"/>
                    <a:pt x="985" y="1963"/>
                    <a:pt x="985" y="1963"/>
                  </a:cubicBezTo>
                  <a:cubicBezTo>
                    <a:pt x="993" y="1963"/>
                    <a:pt x="1001" y="1963"/>
                    <a:pt x="1009" y="1963"/>
                  </a:cubicBezTo>
                  <a:cubicBezTo>
                    <a:pt x="1010" y="1971"/>
                    <a:pt x="1010" y="1971"/>
                    <a:pt x="1010" y="1971"/>
                  </a:cubicBezTo>
                  <a:cubicBezTo>
                    <a:pt x="1002" y="1971"/>
                    <a:pt x="993" y="1971"/>
                    <a:pt x="985" y="1971"/>
                  </a:cubicBezTo>
                  <a:close/>
                  <a:moveTo>
                    <a:pt x="965" y="1971"/>
                  </a:moveTo>
                  <a:cubicBezTo>
                    <a:pt x="956" y="1970"/>
                    <a:pt x="947" y="1970"/>
                    <a:pt x="937" y="1970"/>
                  </a:cubicBezTo>
                  <a:cubicBezTo>
                    <a:pt x="938" y="1962"/>
                    <a:pt x="938" y="1962"/>
                    <a:pt x="938" y="1962"/>
                  </a:cubicBezTo>
                  <a:cubicBezTo>
                    <a:pt x="947" y="1962"/>
                    <a:pt x="956" y="1962"/>
                    <a:pt x="966" y="1963"/>
                  </a:cubicBezTo>
                  <a:lnTo>
                    <a:pt x="965" y="1971"/>
                  </a:lnTo>
                  <a:close/>
                  <a:moveTo>
                    <a:pt x="1026" y="1970"/>
                  </a:moveTo>
                  <a:cubicBezTo>
                    <a:pt x="1025" y="1962"/>
                    <a:pt x="1025" y="1962"/>
                    <a:pt x="1025" y="1962"/>
                  </a:cubicBezTo>
                  <a:cubicBezTo>
                    <a:pt x="1035" y="1962"/>
                    <a:pt x="1044" y="1961"/>
                    <a:pt x="1053" y="1960"/>
                  </a:cubicBezTo>
                  <a:cubicBezTo>
                    <a:pt x="1054" y="1968"/>
                    <a:pt x="1054" y="1968"/>
                    <a:pt x="1054" y="1968"/>
                  </a:cubicBezTo>
                  <a:cubicBezTo>
                    <a:pt x="1044" y="1969"/>
                    <a:pt x="1035" y="1970"/>
                    <a:pt x="1026" y="1970"/>
                  </a:cubicBezTo>
                  <a:close/>
                  <a:moveTo>
                    <a:pt x="921" y="1969"/>
                  </a:moveTo>
                  <a:cubicBezTo>
                    <a:pt x="912" y="1968"/>
                    <a:pt x="902" y="1967"/>
                    <a:pt x="893" y="1967"/>
                  </a:cubicBezTo>
                  <a:cubicBezTo>
                    <a:pt x="894" y="1959"/>
                    <a:pt x="894" y="1959"/>
                    <a:pt x="894" y="1959"/>
                  </a:cubicBezTo>
                  <a:cubicBezTo>
                    <a:pt x="903" y="1959"/>
                    <a:pt x="912" y="1960"/>
                    <a:pt x="922" y="1961"/>
                  </a:cubicBezTo>
                  <a:lnTo>
                    <a:pt x="921" y="1969"/>
                  </a:lnTo>
                  <a:close/>
                  <a:moveTo>
                    <a:pt x="1070" y="1967"/>
                  </a:moveTo>
                  <a:cubicBezTo>
                    <a:pt x="1069" y="1959"/>
                    <a:pt x="1069" y="1959"/>
                    <a:pt x="1069" y="1959"/>
                  </a:cubicBezTo>
                  <a:cubicBezTo>
                    <a:pt x="1078" y="1958"/>
                    <a:pt x="1088" y="1958"/>
                    <a:pt x="1097" y="1957"/>
                  </a:cubicBezTo>
                  <a:cubicBezTo>
                    <a:pt x="1098" y="1964"/>
                    <a:pt x="1098" y="1964"/>
                    <a:pt x="1098" y="1964"/>
                  </a:cubicBezTo>
                  <a:cubicBezTo>
                    <a:pt x="1088" y="1966"/>
                    <a:pt x="1079" y="1966"/>
                    <a:pt x="1070" y="1967"/>
                  </a:cubicBezTo>
                  <a:close/>
                  <a:moveTo>
                    <a:pt x="877" y="1965"/>
                  </a:moveTo>
                  <a:cubicBezTo>
                    <a:pt x="868" y="1964"/>
                    <a:pt x="859" y="1963"/>
                    <a:pt x="849" y="1961"/>
                  </a:cubicBezTo>
                  <a:cubicBezTo>
                    <a:pt x="850" y="1954"/>
                    <a:pt x="850" y="1954"/>
                    <a:pt x="850" y="1954"/>
                  </a:cubicBezTo>
                  <a:cubicBezTo>
                    <a:pt x="860" y="1955"/>
                    <a:pt x="869" y="1956"/>
                    <a:pt x="878" y="1957"/>
                  </a:cubicBezTo>
                  <a:lnTo>
                    <a:pt x="877" y="1965"/>
                  </a:lnTo>
                  <a:close/>
                  <a:moveTo>
                    <a:pt x="1114" y="1963"/>
                  </a:moveTo>
                  <a:cubicBezTo>
                    <a:pt x="1113" y="1955"/>
                    <a:pt x="1113" y="1955"/>
                    <a:pt x="1113" y="1955"/>
                  </a:cubicBezTo>
                  <a:cubicBezTo>
                    <a:pt x="1122" y="1953"/>
                    <a:pt x="1131" y="1952"/>
                    <a:pt x="1140" y="1951"/>
                  </a:cubicBezTo>
                  <a:cubicBezTo>
                    <a:pt x="1141" y="1959"/>
                    <a:pt x="1141" y="1959"/>
                    <a:pt x="1141" y="1959"/>
                  </a:cubicBezTo>
                  <a:cubicBezTo>
                    <a:pt x="1132" y="1960"/>
                    <a:pt x="1123" y="1961"/>
                    <a:pt x="1114" y="1963"/>
                  </a:cubicBezTo>
                  <a:close/>
                  <a:moveTo>
                    <a:pt x="833" y="1959"/>
                  </a:moveTo>
                  <a:cubicBezTo>
                    <a:pt x="824" y="1958"/>
                    <a:pt x="815" y="1956"/>
                    <a:pt x="806" y="1954"/>
                  </a:cubicBezTo>
                  <a:cubicBezTo>
                    <a:pt x="807" y="1947"/>
                    <a:pt x="807" y="1947"/>
                    <a:pt x="807" y="1947"/>
                  </a:cubicBezTo>
                  <a:cubicBezTo>
                    <a:pt x="816" y="1948"/>
                    <a:pt x="825" y="1950"/>
                    <a:pt x="835" y="1951"/>
                  </a:cubicBezTo>
                  <a:lnTo>
                    <a:pt x="833" y="1959"/>
                  </a:lnTo>
                  <a:close/>
                  <a:moveTo>
                    <a:pt x="1157" y="1956"/>
                  </a:moveTo>
                  <a:cubicBezTo>
                    <a:pt x="1156" y="1948"/>
                    <a:pt x="1156" y="1948"/>
                    <a:pt x="1156" y="1948"/>
                  </a:cubicBezTo>
                  <a:cubicBezTo>
                    <a:pt x="1165" y="1946"/>
                    <a:pt x="1174" y="1945"/>
                    <a:pt x="1183" y="1943"/>
                  </a:cubicBezTo>
                  <a:cubicBezTo>
                    <a:pt x="1185" y="1951"/>
                    <a:pt x="1185" y="1951"/>
                    <a:pt x="1185" y="1951"/>
                  </a:cubicBezTo>
                  <a:cubicBezTo>
                    <a:pt x="1176" y="1952"/>
                    <a:pt x="1167" y="1954"/>
                    <a:pt x="1157" y="1956"/>
                  </a:cubicBezTo>
                  <a:close/>
                  <a:moveTo>
                    <a:pt x="790" y="1951"/>
                  </a:moveTo>
                  <a:cubicBezTo>
                    <a:pt x="781" y="1950"/>
                    <a:pt x="772" y="1948"/>
                    <a:pt x="763" y="1945"/>
                  </a:cubicBezTo>
                  <a:cubicBezTo>
                    <a:pt x="764" y="1938"/>
                    <a:pt x="764" y="1938"/>
                    <a:pt x="764" y="1938"/>
                  </a:cubicBezTo>
                  <a:cubicBezTo>
                    <a:pt x="773" y="1940"/>
                    <a:pt x="782" y="1942"/>
                    <a:pt x="792" y="1944"/>
                  </a:cubicBezTo>
                  <a:lnTo>
                    <a:pt x="790" y="1951"/>
                  </a:lnTo>
                  <a:close/>
                  <a:moveTo>
                    <a:pt x="1201" y="1947"/>
                  </a:moveTo>
                  <a:cubicBezTo>
                    <a:pt x="1199" y="1939"/>
                    <a:pt x="1199" y="1939"/>
                    <a:pt x="1199" y="1939"/>
                  </a:cubicBezTo>
                  <a:cubicBezTo>
                    <a:pt x="1208" y="1937"/>
                    <a:pt x="1217" y="1935"/>
                    <a:pt x="1226" y="1933"/>
                  </a:cubicBezTo>
                  <a:cubicBezTo>
                    <a:pt x="1228" y="1941"/>
                    <a:pt x="1228" y="1941"/>
                    <a:pt x="1228" y="1941"/>
                  </a:cubicBezTo>
                  <a:cubicBezTo>
                    <a:pt x="1219" y="1943"/>
                    <a:pt x="1210" y="1945"/>
                    <a:pt x="1201" y="1947"/>
                  </a:cubicBezTo>
                  <a:close/>
                  <a:moveTo>
                    <a:pt x="747" y="1942"/>
                  </a:moveTo>
                  <a:cubicBezTo>
                    <a:pt x="738" y="1939"/>
                    <a:pt x="729" y="1937"/>
                    <a:pt x="720" y="1935"/>
                  </a:cubicBezTo>
                  <a:cubicBezTo>
                    <a:pt x="722" y="1927"/>
                    <a:pt x="722" y="1927"/>
                    <a:pt x="722" y="1927"/>
                  </a:cubicBezTo>
                  <a:cubicBezTo>
                    <a:pt x="731" y="1929"/>
                    <a:pt x="740" y="1932"/>
                    <a:pt x="749" y="1934"/>
                  </a:cubicBezTo>
                  <a:lnTo>
                    <a:pt x="747" y="1942"/>
                  </a:lnTo>
                  <a:close/>
                  <a:moveTo>
                    <a:pt x="1243" y="1937"/>
                  </a:moveTo>
                  <a:cubicBezTo>
                    <a:pt x="1241" y="1929"/>
                    <a:pt x="1241" y="1929"/>
                    <a:pt x="1241" y="1929"/>
                  </a:cubicBezTo>
                  <a:cubicBezTo>
                    <a:pt x="1250" y="1927"/>
                    <a:pt x="1259" y="1924"/>
                    <a:pt x="1268" y="1921"/>
                  </a:cubicBezTo>
                  <a:cubicBezTo>
                    <a:pt x="1270" y="1929"/>
                    <a:pt x="1270" y="1929"/>
                    <a:pt x="1270" y="1929"/>
                  </a:cubicBezTo>
                  <a:cubicBezTo>
                    <a:pt x="1262" y="1932"/>
                    <a:pt x="1252" y="1934"/>
                    <a:pt x="1243" y="1937"/>
                  </a:cubicBezTo>
                  <a:close/>
                  <a:moveTo>
                    <a:pt x="704" y="1930"/>
                  </a:moveTo>
                  <a:cubicBezTo>
                    <a:pt x="695" y="1927"/>
                    <a:pt x="686" y="1925"/>
                    <a:pt x="677" y="1922"/>
                  </a:cubicBezTo>
                  <a:cubicBezTo>
                    <a:pt x="680" y="1914"/>
                    <a:pt x="680" y="1914"/>
                    <a:pt x="680" y="1914"/>
                  </a:cubicBezTo>
                  <a:cubicBezTo>
                    <a:pt x="689" y="1917"/>
                    <a:pt x="698" y="1920"/>
                    <a:pt x="707" y="1922"/>
                  </a:cubicBezTo>
                  <a:lnTo>
                    <a:pt x="704" y="1930"/>
                  </a:lnTo>
                  <a:close/>
                  <a:moveTo>
                    <a:pt x="1286" y="1924"/>
                  </a:moveTo>
                  <a:cubicBezTo>
                    <a:pt x="1283" y="1917"/>
                    <a:pt x="1283" y="1917"/>
                    <a:pt x="1283" y="1917"/>
                  </a:cubicBezTo>
                  <a:cubicBezTo>
                    <a:pt x="1292" y="1914"/>
                    <a:pt x="1301" y="1911"/>
                    <a:pt x="1310" y="1908"/>
                  </a:cubicBezTo>
                  <a:cubicBezTo>
                    <a:pt x="1313" y="1915"/>
                    <a:pt x="1313" y="1915"/>
                    <a:pt x="1313" y="1915"/>
                  </a:cubicBezTo>
                  <a:cubicBezTo>
                    <a:pt x="1304" y="1918"/>
                    <a:pt x="1295" y="1921"/>
                    <a:pt x="1286" y="1924"/>
                  </a:cubicBezTo>
                  <a:close/>
                  <a:moveTo>
                    <a:pt x="662" y="1917"/>
                  </a:moveTo>
                  <a:cubicBezTo>
                    <a:pt x="653" y="1914"/>
                    <a:pt x="645" y="1910"/>
                    <a:pt x="636" y="1907"/>
                  </a:cubicBezTo>
                  <a:cubicBezTo>
                    <a:pt x="639" y="1900"/>
                    <a:pt x="639" y="1900"/>
                    <a:pt x="639" y="1900"/>
                  </a:cubicBezTo>
                  <a:cubicBezTo>
                    <a:pt x="647" y="1903"/>
                    <a:pt x="656" y="1906"/>
                    <a:pt x="665" y="1909"/>
                  </a:cubicBezTo>
                  <a:lnTo>
                    <a:pt x="662" y="1917"/>
                  </a:lnTo>
                  <a:close/>
                  <a:moveTo>
                    <a:pt x="1328" y="1910"/>
                  </a:moveTo>
                  <a:cubicBezTo>
                    <a:pt x="1325" y="1902"/>
                    <a:pt x="1325" y="1902"/>
                    <a:pt x="1325" y="1902"/>
                  </a:cubicBezTo>
                  <a:cubicBezTo>
                    <a:pt x="1334" y="1899"/>
                    <a:pt x="1342" y="1896"/>
                    <a:pt x="1351" y="1892"/>
                  </a:cubicBezTo>
                  <a:cubicBezTo>
                    <a:pt x="1354" y="1900"/>
                    <a:pt x="1354" y="1900"/>
                    <a:pt x="1354" y="1900"/>
                  </a:cubicBezTo>
                  <a:cubicBezTo>
                    <a:pt x="1345" y="1903"/>
                    <a:pt x="1336" y="1906"/>
                    <a:pt x="1328" y="1910"/>
                  </a:cubicBezTo>
                  <a:close/>
                  <a:moveTo>
                    <a:pt x="621" y="1901"/>
                  </a:moveTo>
                  <a:cubicBezTo>
                    <a:pt x="612" y="1898"/>
                    <a:pt x="604" y="1894"/>
                    <a:pt x="595" y="1890"/>
                  </a:cubicBezTo>
                  <a:cubicBezTo>
                    <a:pt x="598" y="1883"/>
                    <a:pt x="598" y="1883"/>
                    <a:pt x="598" y="1883"/>
                  </a:cubicBezTo>
                  <a:cubicBezTo>
                    <a:pt x="607" y="1887"/>
                    <a:pt x="615" y="1890"/>
                    <a:pt x="624" y="1894"/>
                  </a:cubicBezTo>
                  <a:lnTo>
                    <a:pt x="621" y="1901"/>
                  </a:lnTo>
                  <a:close/>
                  <a:moveTo>
                    <a:pt x="1369" y="1893"/>
                  </a:moveTo>
                  <a:cubicBezTo>
                    <a:pt x="1366" y="1886"/>
                    <a:pt x="1366" y="1886"/>
                    <a:pt x="1366" y="1886"/>
                  </a:cubicBezTo>
                  <a:cubicBezTo>
                    <a:pt x="1374" y="1882"/>
                    <a:pt x="1383" y="1879"/>
                    <a:pt x="1391" y="1875"/>
                  </a:cubicBezTo>
                  <a:cubicBezTo>
                    <a:pt x="1395" y="1882"/>
                    <a:pt x="1395" y="1882"/>
                    <a:pt x="1395" y="1882"/>
                  </a:cubicBezTo>
                  <a:cubicBezTo>
                    <a:pt x="1386" y="1886"/>
                    <a:pt x="1377" y="1890"/>
                    <a:pt x="1369" y="1893"/>
                  </a:cubicBezTo>
                  <a:close/>
                  <a:moveTo>
                    <a:pt x="580" y="1884"/>
                  </a:moveTo>
                  <a:cubicBezTo>
                    <a:pt x="572" y="1880"/>
                    <a:pt x="563" y="1876"/>
                    <a:pt x="555" y="1872"/>
                  </a:cubicBezTo>
                  <a:cubicBezTo>
                    <a:pt x="558" y="1865"/>
                    <a:pt x="558" y="1865"/>
                    <a:pt x="558" y="1865"/>
                  </a:cubicBezTo>
                  <a:cubicBezTo>
                    <a:pt x="567" y="1869"/>
                    <a:pt x="575" y="1873"/>
                    <a:pt x="584" y="1877"/>
                  </a:cubicBezTo>
                  <a:lnTo>
                    <a:pt x="580" y="1884"/>
                  </a:lnTo>
                  <a:close/>
                  <a:moveTo>
                    <a:pt x="1409" y="1875"/>
                  </a:moveTo>
                  <a:cubicBezTo>
                    <a:pt x="1406" y="1868"/>
                    <a:pt x="1406" y="1868"/>
                    <a:pt x="1406" y="1868"/>
                  </a:cubicBezTo>
                  <a:cubicBezTo>
                    <a:pt x="1414" y="1864"/>
                    <a:pt x="1423" y="1860"/>
                    <a:pt x="1431" y="1856"/>
                  </a:cubicBezTo>
                  <a:cubicBezTo>
                    <a:pt x="1435" y="1863"/>
                    <a:pt x="1435" y="1863"/>
                    <a:pt x="1435" y="1863"/>
                  </a:cubicBezTo>
                  <a:cubicBezTo>
                    <a:pt x="1426" y="1867"/>
                    <a:pt x="1418" y="1871"/>
                    <a:pt x="1409" y="1875"/>
                  </a:cubicBezTo>
                  <a:close/>
                  <a:moveTo>
                    <a:pt x="541" y="1865"/>
                  </a:moveTo>
                  <a:cubicBezTo>
                    <a:pt x="532" y="1861"/>
                    <a:pt x="524" y="1856"/>
                    <a:pt x="516" y="1852"/>
                  </a:cubicBezTo>
                  <a:cubicBezTo>
                    <a:pt x="520" y="1845"/>
                    <a:pt x="520" y="1845"/>
                    <a:pt x="520" y="1845"/>
                  </a:cubicBezTo>
                  <a:cubicBezTo>
                    <a:pt x="528" y="1849"/>
                    <a:pt x="536" y="1854"/>
                    <a:pt x="544" y="1858"/>
                  </a:cubicBezTo>
                  <a:lnTo>
                    <a:pt x="541" y="1865"/>
                  </a:lnTo>
                  <a:close/>
                  <a:moveTo>
                    <a:pt x="1449" y="1855"/>
                  </a:moveTo>
                  <a:cubicBezTo>
                    <a:pt x="1445" y="1848"/>
                    <a:pt x="1445" y="1848"/>
                    <a:pt x="1445" y="1848"/>
                  </a:cubicBezTo>
                  <a:cubicBezTo>
                    <a:pt x="1453" y="1844"/>
                    <a:pt x="1462" y="1839"/>
                    <a:pt x="1470" y="1835"/>
                  </a:cubicBezTo>
                  <a:cubicBezTo>
                    <a:pt x="1473" y="1842"/>
                    <a:pt x="1473" y="1842"/>
                    <a:pt x="1473" y="1842"/>
                  </a:cubicBezTo>
                  <a:cubicBezTo>
                    <a:pt x="1465" y="1846"/>
                    <a:pt x="1457" y="1851"/>
                    <a:pt x="1449" y="1855"/>
                  </a:cubicBezTo>
                  <a:close/>
                  <a:moveTo>
                    <a:pt x="502" y="1844"/>
                  </a:moveTo>
                  <a:cubicBezTo>
                    <a:pt x="494" y="1840"/>
                    <a:pt x="485" y="1835"/>
                    <a:pt x="478" y="1830"/>
                  </a:cubicBezTo>
                  <a:cubicBezTo>
                    <a:pt x="482" y="1823"/>
                    <a:pt x="482" y="1823"/>
                    <a:pt x="482" y="1823"/>
                  </a:cubicBezTo>
                  <a:cubicBezTo>
                    <a:pt x="490" y="1828"/>
                    <a:pt x="498" y="1833"/>
                    <a:pt x="506" y="1837"/>
                  </a:cubicBezTo>
                  <a:lnTo>
                    <a:pt x="502" y="1844"/>
                  </a:lnTo>
                  <a:close/>
                  <a:moveTo>
                    <a:pt x="1487" y="1834"/>
                  </a:moveTo>
                  <a:cubicBezTo>
                    <a:pt x="1483" y="1827"/>
                    <a:pt x="1483" y="1827"/>
                    <a:pt x="1483" y="1827"/>
                  </a:cubicBezTo>
                  <a:cubicBezTo>
                    <a:pt x="1491" y="1822"/>
                    <a:pt x="1499" y="1817"/>
                    <a:pt x="1507" y="1812"/>
                  </a:cubicBezTo>
                  <a:cubicBezTo>
                    <a:pt x="1511" y="1819"/>
                    <a:pt x="1511" y="1819"/>
                    <a:pt x="1511" y="1819"/>
                  </a:cubicBezTo>
                  <a:cubicBezTo>
                    <a:pt x="1503" y="1824"/>
                    <a:pt x="1495" y="1829"/>
                    <a:pt x="1487" y="1834"/>
                  </a:cubicBezTo>
                  <a:close/>
                  <a:moveTo>
                    <a:pt x="464" y="1822"/>
                  </a:moveTo>
                  <a:cubicBezTo>
                    <a:pt x="456" y="1817"/>
                    <a:pt x="448" y="1812"/>
                    <a:pt x="440" y="1806"/>
                  </a:cubicBezTo>
                  <a:cubicBezTo>
                    <a:pt x="445" y="1800"/>
                    <a:pt x="445" y="1800"/>
                    <a:pt x="445" y="1800"/>
                  </a:cubicBezTo>
                  <a:cubicBezTo>
                    <a:pt x="452" y="1805"/>
                    <a:pt x="460" y="1810"/>
                    <a:pt x="468" y="1815"/>
                  </a:cubicBezTo>
                  <a:lnTo>
                    <a:pt x="464" y="1822"/>
                  </a:lnTo>
                  <a:close/>
                  <a:moveTo>
                    <a:pt x="1525" y="1810"/>
                  </a:moveTo>
                  <a:cubicBezTo>
                    <a:pt x="1521" y="1803"/>
                    <a:pt x="1521" y="1803"/>
                    <a:pt x="1521" y="1803"/>
                  </a:cubicBezTo>
                  <a:cubicBezTo>
                    <a:pt x="1528" y="1798"/>
                    <a:pt x="1536" y="1793"/>
                    <a:pt x="1544" y="1788"/>
                  </a:cubicBezTo>
                  <a:cubicBezTo>
                    <a:pt x="1548" y="1794"/>
                    <a:pt x="1548" y="1794"/>
                    <a:pt x="1548" y="1794"/>
                  </a:cubicBezTo>
                  <a:cubicBezTo>
                    <a:pt x="1541" y="1800"/>
                    <a:pt x="1533" y="1805"/>
                    <a:pt x="1525" y="1810"/>
                  </a:cubicBezTo>
                  <a:close/>
                  <a:moveTo>
                    <a:pt x="427" y="1797"/>
                  </a:moveTo>
                  <a:cubicBezTo>
                    <a:pt x="419" y="1792"/>
                    <a:pt x="412" y="1787"/>
                    <a:pt x="404" y="1781"/>
                  </a:cubicBezTo>
                  <a:cubicBezTo>
                    <a:pt x="409" y="1775"/>
                    <a:pt x="409" y="1775"/>
                    <a:pt x="409" y="1775"/>
                  </a:cubicBezTo>
                  <a:cubicBezTo>
                    <a:pt x="416" y="1780"/>
                    <a:pt x="424" y="1786"/>
                    <a:pt x="432" y="1791"/>
                  </a:cubicBezTo>
                  <a:lnTo>
                    <a:pt x="427" y="1797"/>
                  </a:lnTo>
                  <a:close/>
                  <a:moveTo>
                    <a:pt x="1561" y="1785"/>
                  </a:moveTo>
                  <a:cubicBezTo>
                    <a:pt x="1557" y="1779"/>
                    <a:pt x="1557" y="1779"/>
                    <a:pt x="1557" y="1779"/>
                  </a:cubicBezTo>
                  <a:cubicBezTo>
                    <a:pt x="1564" y="1773"/>
                    <a:pt x="1572" y="1768"/>
                    <a:pt x="1579" y="1762"/>
                  </a:cubicBezTo>
                  <a:cubicBezTo>
                    <a:pt x="1584" y="1768"/>
                    <a:pt x="1584" y="1768"/>
                    <a:pt x="1584" y="1768"/>
                  </a:cubicBezTo>
                  <a:cubicBezTo>
                    <a:pt x="1577" y="1774"/>
                    <a:pt x="1569" y="1780"/>
                    <a:pt x="1561" y="1785"/>
                  </a:cubicBezTo>
                  <a:close/>
                  <a:moveTo>
                    <a:pt x="391" y="1772"/>
                  </a:moveTo>
                  <a:cubicBezTo>
                    <a:pt x="384" y="1766"/>
                    <a:pt x="376" y="1760"/>
                    <a:pt x="369" y="1754"/>
                  </a:cubicBezTo>
                  <a:cubicBezTo>
                    <a:pt x="374" y="1748"/>
                    <a:pt x="374" y="1748"/>
                    <a:pt x="374" y="1748"/>
                  </a:cubicBezTo>
                  <a:cubicBezTo>
                    <a:pt x="381" y="1754"/>
                    <a:pt x="389" y="1760"/>
                    <a:pt x="396" y="1765"/>
                  </a:cubicBezTo>
                  <a:lnTo>
                    <a:pt x="391" y="1772"/>
                  </a:lnTo>
                  <a:close/>
                  <a:moveTo>
                    <a:pt x="1597" y="1758"/>
                  </a:moveTo>
                  <a:cubicBezTo>
                    <a:pt x="1592" y="1752"/>
                    <a:pt x="1592" y="1752"/>
                    <a:pt x="1592" y="1752"/>
                  </a:cubicBezTo>
                  <a:cubicBezTo>
                    <a:pt x="1599" y="1746"/>
                    <a:pt x="1606" y="1740"/>
                    <a:pt x="1613" y="1735"/>
                  </a:cubicBezTo>
                  <a:cubicBezTo>
                    <a:pt x="1618" y="1741"/>
                    <a:pt x="1618" y="1741"/>
                    <a:pt x="1618" y="1741"/>
                  </a:cubicBezTo>
                  <a:cubicBezTo>
                    <a:pt x="1611" y="1747"/>
                    <a:pt x="1604" y="1753"/>
                    <a:pt x="1597" y="1758"/>
                  </a:cubicBezTo>
                  <a:close/>
                  <a:moveTo>
                    <a:pt x="357" y="1744"/>
                  </a:moveTo>
                  <a:cubicBezTo>
                    <a:pt x="349" y="1738"/>
                    <a:pt x="342" y="1732"/>
                    <a:pt x="335" y="1726"/>
                  </a:cubicBezTo>
                  <a:cubicBezTo>
                    <a:pt x="341" y="1720"/>
                    <a:pt x="341" y="1720"/>
                    <a:pt x="341" y="1720"/>
                  </a:cubicBezTo>
                  <a:cubicBezTo>
                    <a:pt x="348" y="1726"/>
                    <a:pt x="355" y="1732"/>
                    <a:pt x="362" y="1738"/>
                  </a:cubicBezTo>
                  <a:lnTo>
                    <a:pt x="357" y="1744"/>
                  </a:lnTo>
                  <a:close/>
                  <a:moveTo>
                    <a:pt x="1631" y="1730"/>
                  </a:moveTo>
                  <a:cubicBezTo>
                    <a:pt x="1625" y="1724"/>
                    <a:pt x="1625" y="1724"/>
                    <a:pt x="1625" y="1724"/>
                  </a:cubicBezTo>
                  <a:cubicBezTo>
                    <a:pt x="1632" y="1718"/>
                    <a:pt x="1639" y="1712"/>
                    <a:pt x="1646" y="1706"/>
                  </a:cubicBezTo>
                  <a:cubicBezTo>
                    <a:pt x="1652" y="1712"/>
                    <a:pt x="1652" y="1712"/>
                    <a:pt x="1652" y="1712"/>
                  </a:cubicBezTo>
                  <a:cubicBezTo>
                    <a:pt x="1645" y="1718"/>
                    <a:pt x="1638" y="1724"/>
                    <a:pt x="1631" y="1730"/>
                  </a:cubicBezTo>
                  <a:close/>
                  <a:moveTo>
                    <a:pt x="323" y="1715"/>
                  </a:moveTo>
                  <a:cubicBezTo>
                    <a:pt x="316" y="1709"/>
                    <a:pt x="310" y="1703"/>
                    <a:pt x="303" y="1696"/>
                  </a:cubicBezTo>
                  <a:cubicBezTo>
                    <a:pt x="308" y="1690"/>
                    <a:pt x="308" y="1690"/>
                    <a:pt x="308" y="1690"/>
                  </a:cubicBezTo>
                  <a:cubicBezTo>
                    <a:pt x="315" y="1697"/>
                    <a:pt x="322" y="1703"/>
                    <a:pt x="329" y="1709"/>
                  </a:cubicBezTo>
                  <a:lnTo>
                    <a:pt x="323" y="1715"/>
                  </a:lnTo>
                  <a:close/>
                  <a:moveTo>
                    <a:pt x="1663" y="1701"/>
                  </a:moveTo>
                  <a:cubicBezTo>
                    <a:pt x="1658" y="1695"/>
                    <a:pt x="1658" y="1695"/>
                    <a:pt x="1658" y="1695"/>
                  </a:cubicBezTo>
                  <a:cubicBezTo>
                    <a:pt x="1665" y="1688"/>
                    <a:pt x="1671" y="1682"/>
                    <a:pt x="1678" y="1675"/>
                  </a:cubicBezTo>
                  <a:cubicBezTo>
                    <a:pt x="1683" y="1681"/>
                    <a:pt x="1683" y="1681"/>
                    <a:pt x="1683" y="1681"/>
                  </a:cubicBezTo>
                  <a:cubicBezTo>
                    <a:pt x="1677" y="1688"/>
                    <a:pt x="1670" y="1694"/>
                    <a:pt x="1663" y="1701"/>
                  </a:cubicBezTo>
                  <a:close/>
                  <a:moveTo>
                    <a:pt x="291" y="1685"/>
                  </a:moveTo>
                  <a:cubicBezTo>
                    <a:pt x="285" y="1678"/>
                    <a:pt x="278" y="1672"/>
                    <a:pt x="272" y="1665"/>
                  </a:cubicBezTo>
                  <a:cubicBezTo>
                    <a:pt x="277" y="1659"/>
                    <a:pt x="277" y="1659"/>
                    <a:pt x="277" y="1659"/>
                  </a:cubicBezTo>
                  <a:cubicBezTo>
                    <a:pt x="284" y="1666"/>
                    <a:pt x="290" y="1673"/>
                    <a:pt x="297" y="1679"/>
                  </a:cubicBezTo>
                  <a:lnTo>
                    <a:pt x="291" y="1685"/>
                  </a:lnTo>
                  <a:close/>
                  <a:moveTo>
                    <a:pt x="1695" y="1669"/>
                  </a:moveTo>
                  <a:cubicBezTo>
                    <a:pt x="1689" y="1664"/>
                    <a:pt x="1689" y="1664"/>
                    <a:pt x="1689" y="1664"/>
                  </a:cubicBezTo>
                  <a:cubicBezTo>
                    <a:pt x="1695" y="1657"/>
                    <a:pt x="1702" y="1650"/>
                    <a:pt x="1708" y="1644"/>
                  </a:cubicBezTo>
                  <a:cubicBezTo>
                    <a:pt x="1714" y="1649"/>
                    <a:pt x="1714" y="1649"/>
                    <a:pt x="1714" y="1649"/>
                  </a:cubicBezTo>
                  <a:cubicBezTo>
                    <a:pt x="1708" y="1656"/>
                    <a:pt x="1701" y="1663"/>
                    <a:pt x="1695" y="1669"/>
                  </a:cubicBezTo>
                  <a:close/>
                  <a:moveTo>
                    <a:pt x="261" y="1653"/>
                  </a:moveTo>
                  <a:cubicBezTo>
                    <a:pt x="254" y="1646"/>
                    <a:pt x="248" y="1639"/>
                    <a:pt x="242" y="1632"/>
                  </a:cubicBezTo>
                  <a:cubicBezTo>
                    <a:pt x="248" y="1627"/>
                    <a:pt x="248" y="1627"/>
                    <a:pt x="248" y="1627"/>
                  </a:cubicBezTo>
                  <a:cubicBezTo>
                    <a:pt x="254" y="1634"/>
                    <a:pt x="260" y="1641"/>
                    <a:pt x="267" y="1648"/>
                  </a:cubicBezTo>
                  <a:lnTo>
                    <a:pt x="261" y="1653"/>
                  </a:lnTo>
                  <a:close/>
                  <a:moveTo>
                    <a:pt x="1725" y="1637"/>
                  </a:moveTo>
                  <a:cubicBezTo>
                    <a:pt x="1719" y="1632"/>
                    <a:pt x="1719" y="1632"/>
                    <a:pt x="1719" y="1632"/>
                  </a:cubicBezTo>
                  <a:cubicBezTo>
                    <a:pt x="1725" y="1625"/>
                    <a:pt x="1731" y="1618"/>
                    <a:pt x="1737" y="1611"/>
                  </a:cubicBezTo>
                  <a:cubicBezTo>
                    <a:pt x="1743" y="1616"/>
                    <a:pt x="1743" y="1616"/>
                    <a:pt x="1743" y="1616"/>
                  </a:cubicBezTo>
                  <a:cubicBezTo>
                    <a:pt x="1737" y="1623"/>
                    <a:pt x="1731" y="1630"/>
                    <a:pt x="1725" y="1637"/>
                  </a:cubicBezTo>
                  <a:close/>
                  <a:moveTo>
                    <a:pt x="231" y="1620"/>
                  </a:moveTo>
                  <a:cubicBezTo>
                    <a:pt x="225" y="1613"/>
                    <a:pt x="219" y="1605"/>
                    <a:pt x="214" y="1598"/>
                  </a:cubicBezTo>
                  <a:cubicBezTo>
                    <a:pt x="220" y="1593"/>
                    <a:pt x="220" y="1593"/>
                    <a:pt x="220" y="1593"/>
                  </a:cubicBezTo>
                  <a:cubicBezTo>
                    <a:pt x="226" y="1600"/>
                    <a:pt x="232" y="1608"/>
                    <a:pt x="238" y="1615"/>
                  </a:cubicBezTo>
                  <a:lnTo>
                    <a:pt x="231" y="1620"/>
                  </a:lnTo>
                  <a:close/>
                  <a:moveTo>
                    <a:pt x="1753" y="1603"/>
                  </a:moveTo>
                  <a:cubicBezTo>
                    <a:pt x="1747" y="1598"/>
                    <a:pt x="1747" y="1598"/>
                    <a:pt x="1747" y="1598"/>
                  </a:cubicBezTo>
                  <a:cubicBezTo>
                    <a:pt x="1753" y="1591"/>
                    <a:pt x="1758" y="1584"/>
                    <a:pt x="1764" y="1576"/>
                  </a:cubicBezTo>
                  <a:cubicBezTo>
                    <a:pt x="1770" y="1581"/>
                    <a:pt x="1770" y="1581"/>
                    <a:pt x="1770" y="1581"/>
                  </a:cubicBezTo>
                  <a:cubicBezTo>
                    <a:pt x="1765" y="1589"/>
                    <a:pt x="1759" y="1596"/>
                    <a:pt x="1753" y="1603"/>
                  </a:cubicBezTo>
                  <a:close/>
                  <a:moveTo>
                    <a:pt x="204" y="1585"/>
                  </a:moveTo>
                  <a:cubicBezTo>
                    <a:pt x="198" y="1578"/>
                    <a:pt x="192" y="1571"/>
                    <a:pt x="187" y="1563"/>
                  </a:cubicBezTo>
                  <a:cubicBezTo>
                    <a:pt x="193" y="1558"/>
                    <a:pt x="193" y="1558"/>
                    <a:pt x="193" y="1558"/>
                  </a:cubicBezTo>
                  <a:cubicBezTo>
                    <a:pt x="199" y="1566"/>
                    <a:pt x="204" y="1573"/>
                    <a:pt x="210" y="1581"/>
                  </a:cubicBezTo>
                  <a:lnTo>
                    <a:pt x="204" y="1585"/>
                  </a:lnTo>
                  <a:close/>
                  <a:moveTo>
                    <a:pt x="1780" y="1568"/>
                  </a:moveTo>
                  <a:cubicBezTo>
                    <a:pt x="1774" y="1564"/>
                    <a:pt x="1774" y="1564"/>
                    <a:pt x="1774" y="1564"/>
                  </a:cubicBezTo>
                  <a:cubicBezTo>
                    <a:pt x="1779" y="1556"/>
                    <a:pt x="1784" y="1549"/>
                    <a:pt x="1790" y="1541"/>
                  </a:cubicBezTo>
                  <a:cubicBezTo>
                    <a:pt x="1796" y="1545"/>
                    <a:pt x="1796" y="1545"/>
                    <a:pt x="1796" y="1545"/>
                  </a:cubicBezTo>
                  <a:cubicBezTo>
                    <a:pt x="1791" y="1553"/>
                    <a:pt x="1786" y="1561"/>
                    <a:pt x="1780" y="1568"/>
                  </a:cubicBezTo>
                  <a:close/>
                  <a:moveTo>
                    <a:pt x="178" y="1550"/>
                  </a:moveTo>
                  <a:cubicBezTo>
                    <a:pt x="172" y="1542"/>
                    <a:pt x="167" y="1534"/>
                    <a:pt x="162" y="1527"/>
                  </a:cubicBezTo>
                  <a:cubicBezTo>
                    <a:pt x="168" y="1522"/>
                    <a:pt x="168" y="1522"/>
                    <a:pt x="168" y="1522"/>
                  </a:cubicBezTo>
                  <a:cubicBezTo>
                    <a:pt x="174" y="1530"/>
                    <a:pt x="179" y="1538"/>
                    <a:pt x="184" y="1545"/>
                  </a:cubicBezTo>
                  <a:lnTo>
                    <a:pt x="178" y="1550"/>
                  </a:lnTo>
                  <a:close/>
                  <a:moveTo>
                    <a:pt x="1805" y="1532"/>
                  </a:moveTo>
                  <a:cubicBezTo>
                    <a:pt x="1799" y="1528"/>
                    <a:pt x="1799" y="1528"/>
                    <a:pt x="1799" y="1528"/>
                  </a:cubicBezTo>
                  <a:cubicBezTo>
                    <a:pt x="1804" y="1520"/>
                    <a:pt x="1809" y="1512"/>
                    <a:pt x="1814" y="1504"/>
                  </a:cubicBezTo>
                  <a:cubicBezTo>
                    <a:pt x="1821" y="1509"/>
                    <a:pt x="1821" y="1509"/>
                    <a:pt x="1821" y="1509"/>
                  </a:cubicBezTo>
                  <a:cubicBezTo>
                    <a:pt x="1816" y="1517"/>
                    <a:pt x="1811" y="1524"/>
                    <a:pt x="1805" y="1532"/>
                  </a:cubicBezTo>
                  <a:close/>
                  <a:moveTo>
                    <a:pt x="153" y="1513"/>
                  </a:moveTo>
                  <a:cubicBezTo>
                    <a:pt x="148" y="1505"/>
                    <a:pt x="143" y="1497"/>
                    <a:pt x="138" y="1489"/>
                  </a:cubicBezTo>
                  <a:cubicBezTo>
                    <a:pt x="145" y="1485"/>
                    <a:pt x="145" y="1485"/>
                    <a:pt x="145" y="1485"/>
                  </a:cubicBezTo>
                  <a:cubicBezTo>
                    <a:pt x="150" y="1493"/>
                    <a:pt x="155" y="1501"/>
                    <a:pt x="160" y="1509"/>
                  </a:cubicBezTo>
                  <a:lnTo>
                    <a:pt x="153" y="1513"/>
                  </a:lnTo>
                  <a:close/>
                  <a:moveTo>
                    <a:pt x="1829" y="1495"/>
                  </a:moveTo>
                  <a:cubicBezTo>
                    <a:pt x="1822" y="1491"/>
                    <a:pt x="1822" y="1491"/>
                    <a:pt x="1822" y="1491"/>
                  </a:cubicBezTo>
                  <a:cubicBezTo>
                    <a:pt x="1827" y="1483"/>
                    <a:pt x="1832" y="1475"/>
                    <a:pt x="1836" y="1467"/>
                  </a:cubicBezTo>
                  <a:cubicBezTo>
                    <a:pt x="1843" y="1471"/>
                    <a:pt x="1843" y="1471"/>
                    <a:pt x="1843" y="1471"/>
                  </a:cubicBezTo>
                  <a:cubicBezTo>
                    <a:pt x="1839" y="1479"/>
                    <a:pt x="1834" y="1487"/>
                    <a:pt x="1829" y="1495"/>
                  </a:cubicBezTo>
                  <a:close/>
                  <a:moveTo>
                    <a:pt x="130" y="1475"/>
                  </a:moveTo>
                  <a:cubicBezTo>
                    <a:pt x="126" y="1467"/>
                    <a:pt x="121" y="1459"/>
                    <a:pt x="117" y="1451"/>
                  </a:cubicBezTo>
                  <a:cubicBezTo>
                    <a:pt x="124" y="1447"/>
                    <a:pt x="124" y="1447"/>
                    <a:pt x="124" y="1447"/>
                  </a:cubicBezTo>
                  <a:cubicBezTo>
                    <a:pt x="128" y="1455"/>
                    <a:pt x="133" y="1463"/>
                    <a:pt x="137" y="1471"/>
                  </a:cubicBezTo>
                  <a:lnTo>
                    <a:pt x="130" y="1475"/>
                  </a:lnTo>
                  <a:close/>
                  <a:moveTo>
                    <a:pt x="1851" y="1457"/>
                  </a:moveTo>
                  <a:cubicBezTo>
                    <a:pt x="1844" y="1453"/>
                    <a:pt x="1844" y="1453"/>
                    <a:pt x="1844" y="1453"/>
                  </a:cubicBezTo>
                  <a:cubicBezTo>
                    <a:pt x="1848" y="1445"/>
                    <a:pt x="1853" y="1437"/>
                    <a:pt x="1857" y="1428"/>
                  </a:cubicBezTo>
                  <a:cubicBezTo>
                    <a:pt x="1864" y="1432"/>
                    <a:pt x="1864" y="1432"/>
                    <a:pt x="1864" y="1432"/>
                  </a:cubicBezTo>
                  <a:cubicBezTo>
                    <a:pt x="1860" y="1440"/>
                    <a:pt x="1855" y="1449"/>
                    <a:pt x="1851" y="1457"/>
                  </a:cubicBezTo>
                  <a:close/>
                  <a:moveTo>
                    <a:pt x="109" y="1436"/>
                  </a:moveTo>
                  <a:cubicBezTo>
                    <a:pt x="105" y="1428"/>
                    <a:pt x="101" y="1420"/>
                    <a:pt x="96" y="1411"/>
                  </a:cubicBezTo>
                  <a:cubicBezTo>
                    <a:pt x="104" y="1408"/>
                    <a:pt x="104" y="1408"/>
                    <a:pt x="104" y="1408"/>
                  </a:cubicBezTo>
                  <a:cubicBezTo>
                    <a:pt x="108" y="1416"/>
                    <a:pt x="112" y="1424"/>
                    <a:pt x="116" y="1433"/>
                  </a:cubicBezTo>
                  <a:lnTo>
                    <a:pt x="109" y="1436"/>
                  </a:lnTo>
                  <a:close/>
                  <a:moveTo>
                    <a:pt x="1871" y="1418"/>
                  </a:moveTo>
                  <a:cubicBezTo>
                    <a:pt x="1864" y="1414"/>
                    <a:pt x="1864" y="1414"/>
                    <a:pt x="1864" y="1414"/>
                  </a:cubicBezTo>
                  <a:cubicBezTo>
                    <a:pt x="1868" y="1406"/>
                    <a:pt x="1872" y="1397"/>
                    <a:pt x="1876" y="1389"/>
                  </a:cubicBezTo>
                  <a:cubicBezTo>
                    <a:pt x="1883" y="1392"/>
                    <a:pt x="1883" y="1392"/>
                    <a:pt x="1883" y="1392"/>
                  </a:cubicBezTo>
                  <a:cubicBezTo>
                    <a:pt x="1879" y="1401"/>
                    <a:pt x="1875" y="1409"/>
                    <a:pt x="1871" y="1418"/>
                  </a:cubicBezTo>
                  <a:close/>
                  <a:moveTo>
                    <a:pt x="90" y="1397"/>
                  </a:moveTo>
                  <a:cubicBezTo>
                    <a:pt x="86" y="1388"/>
                    <a:pt x="82" y="1379"/>
                    <a:pt x="78" y="1371"/>
                  </a:cubicBezTo>
                  <a:cubicBezTo>
                    <a:pt x="86" y="1368"/>
                    <a:pt x="86" y="1368"/>
                    <a:pt x="86" y="1368"/>
                  </a:cubicBezTo>
                  <a:cubicBezTo>
                    <a:pt x="89" y="1376"/>
                    <a:pt x="93" y="1385"/>
                    <a:pt x="97" y="1393"/>
                  </a:cubicBezTo>
                  <a:lnTo>
                    <a:pt x="90" y="1397"/>
                  </a:lnTo>
                  <a:close/>
                  <a:moveTo>
                    <a:pt x="1890" y="1378"/>
                  </a:moveTo>
                  <a:cubicBezTo>
                    <a:pt x="1882" y="1375"/>
                    <a:pt x="1882" y="1375"/>
                    <a:pt x="1882" y="1375"/>
                  </a:cubicBezTo>
                  <a:cubicBezTo>
                    <a:pt x="1886" y="1366"/>
                    <a:pt x="1890" y="1357"/>
                    <a:pt x="1893" y="1349"/>
                  </a:cubicBezTo>
                  <a:cubicBezTo>
                    <a:pt x="1900" y="1352"/>
                    <a:pt x="1900" y="1352"/>
                    <a:pt x="1900" y="1352"/>
                  </a:cubicBezTo>
                  <a:cubicBezTo>
                    <a:pt x="1897" y="1360"/>
                    <a:pt x="1893" y="1369"/>
                    <a:pt x="1890" y="1378"/>
                  </a:cubicBezTo>
                  <a:close/>
                  <a:moveTo>
                    <a:pt x="72" y="1356"/>
                  </a:moveTo>
                  <a:cubicBezTo>
                    <a:pt x="69" y="1347"/>
                    <a:pt x="65" y="1338"/>
                    <a:pt x="62" y="1330"/>
                  </a:cubicBezTo>
                  <a:cubicBezTo>
                    <a:pt x="69" y="1327"/>
                    <a:pt x="69" y="1327"/>
                    <a:pt x="69" y="1327"/>
                  </a:cubicBezTo>
                  <a:cubicBezTo>
                    <a:pt x="73" y="1336"/>
                    <a:pt x="76" y="1344"/>
                    <a:pt x="79" y="1353"/>
                  </a:cubicBezTo>
                  <a:lnTo>
                    <a:pt x="72" y="1356"/>
                  </a:lnTo>
                  <a:close/>
                  <a:moveTo>
                    <a:pt x="1906" y="1337"/>
                  </a:moveTo>
                  <a:cubicBezTo>
                    <a:pt x="1899" y="1334"/>
                    <a:pt x="1899" y="1334"/>
                    <a:pt x="1899" y="1334"/>
                  </a:cubicBezTo>
                  <a:cubicBezTo>
                    <a:pt x="1902" y="1325"/>
                    <a:pt x="1905" y="1317"/>
                    <a:pt x="1908" y="1308"/>
                  </a:cubicBezTo>
                  <a:cubicBezTo>
                    <a:pt x="1916" y="1311"/>
                    <a:pt x="1916" y="1311"/>
                    <a:pt x="1916" y="1311"/>
                  </a:cubicBezTo>
                  <a:cubicBezTo>
                    <a:pt x="1913" y="1319"/>
                    <a:pt x="1910" y="1328"/>
                    <a:pt x="1906" y="1337"/>
                  </a:cubicBezTo>
                  <a:close/>
                  <a:moveTo>
                    <a:pt x="56" y="1314"/>
                  </a:moveTo>
                  <a:cubicBezTo>
                    <a:pt x="53" y="1306"/>
                    <a:pt x="50" y="1297"/>
                    <a:pt x="47" y="1288"/>
                  </a:cubicBezTo>
                  <a:cubicBezTo>
                    <a:pt x="55" y="1285"/>
                    <a:pt x="55" y="1285"/>
                    <a:pt x="55" y="1285"/>
                  </a:cubicBezTo>
                  <a:cubicBezTo>
                    <a:pt x="58" y="1294"/>
                    <a:pt x="61" y="1303"/>
                    <a:pt x="64" y="1312"/>
                  </a:cubicBezTo>
                  <a:lnTo>
                    <a:pt x="56" y="1314"/>
                  </a:lnTo>
                  <a:close/>
                  <a:moveTo>
                    <a:pt x="1921" y="1295"/>
                  </a:moveTo>
                  <a:cubicBezTo>
                    <a:pt x="1914" y="1293"/>
                    <a:pt x="1914" y="1293"/>
                    <a:pt x="1914" y="1293"/>
                  </a:cubicBezTo>
                  <a:cubicBezTo>
                    <a:pt x="1916" y="1284"/>
                    <a:pt x="1919" y="1275"/>
                    <a:pt x="1922" y="1266"/>
                  </a:cubicBezTo>
                  <a:cubicBezTo>
                    <a:pt x="1930" y="1268"/>
                    <a:pt x="1930" y="1268"/>
                    <a:pt x="1930" y="1268"/>
                  </a:cubicBezTo>
                  <a:cubicBezTo>
                    <a:pt x="1927" y="1277"/>
                    <a:pt x="1924" y="1286"/>
                    <a:pt x="1921" y="1295"/>
                  </a:cubicBezTo>
                  <a:close/>
                  <a:moveTo>
                    <a:pt x="42" y="1272"/>
                  </a:moveTo>
                  <a:cubicBezTo>
                    <a:pt x="40" y="1263"/>
                    <a:pt x="37" y="1254"/>
                    <a:pt x="35" y="1245"/>
                  </a:cubicBezTo>
                  <a:cubicBezTo>
                    <a:pt x="42" y="1243"/>
                    <a:pt x="42" y="1243"/>
                    <a:pt x="42" y="1243"/>
                  </a:cubicBezTo>
                  <a:cubicBezTo>
                    <a:pt x="45" y="1252"/>
                    <a:pt x="47" y="1261"/>
                    <a:pt x="50" y="1270"/>
                  </a:cubicBezTo>
                  <a:lnTo>
                    <a:pt x="42" y="1272"/>
                  </a:lnTo>
                  <a:close/>
                  <a:moveTo>
                    <a:pt x="1934" y="1253"/>
                  </a:moveTo>
                  <a:cubicBezTo>
                    <a:pt x="1926" y="1251"/>
                    <a:pt x="1926" y="1251"/>
                    <a:pt x="1926" y="1251"/>
                  </a:cubicBezTo>
                  <a:cubicBezTo>
                    <a:pt x="1929" y="1242"/>
                    <a:pt x="1931" y="1233"/>
                    <a:pt x="1934" y="1224"/>
                  </a:cubicBezTo>
                  <a:cubicBezTo>
                    <a:pt x="1941" y="1226"/>
                    <a:pt x="1941" y="1226"/>
                    <a:pt x="1941" y="1226"/>
                  </a:cubicBezTo>
                  <a:cubicBezTo>
                    <a:pt x="1939" y="1235"/>
                    <a:pt x="1937" y="1244"/>
                    <a:pt x="1934" y="1253"/>
                  </a:cubicBezTo>
                  <a:close/>
                  <a:moveTo>
                    <a:pt x="31" y="1230"/>
                  </a:moveTo>
                  <a:cubicBezTo>
                    <a:pt x="28" y="1221"/>
                    <a:pt x="26" y="1212"/>
                    <a:pt x="24" y="1202"/>
                  </a:cubicBezTo>
                  <a:cubicBezTo>
                    <a:pt x="32" y="1201"/>
                    <a:pt x="32" y="1201"/>
                    <a:pt x="32" y="1201"/>
                  </a:cubicBezTo>
                  <a:cubicBezTo>
                    <a:pt x="34" y="1210"/>
                    <a:pt x="36" y="1219"/>
                    <a:pt x="38" y="1228"/>
                  </a:cubicBezTo>
                  <a:lnTo>
                    <a:pt x="31" y="1230"/>
                  </a:lnTo>
                  <a:close/>
                  <a:moveTo>
                    <a:pt x="1945" y="1210"/>
                  </a:moveTo>
                  <a:cubicBezTo>
                    <a:pt x="1937" y="1208"/>
                    <a:pt x="1937" y="1208"/>
                    <a:pt x="1937" y="1208"/>
                  </a:cubicBezTo>
                  <a:cubicBezTo>
                    <a:pt x="1939" y="1199"/>
                    <a:pt x="1941" y="1190"/>
                    <a:pt x="1943" y="1181"/>
                  </a:cubicBezTo>
                  <a:cubicBezTo>
                    <a:pt x="1951" y="1183"/>
                    <a:pt x="1951" y="1183"/>
                    <a:pt x="1951" y="1183"/>
                  </a:cubicBezTo>
                  <a:cubicBezTo>
                    <a:pt x="1949" y="1192"/>
                    <a:pt x="1947" y="1201"/>
                    <a:pt x="1945" y="1210"/>
                  </a:cubicBezTo>
                  <a:close/>
                  <a:moveTo>
                    <a:pt x="21" y="1187"/>
                  </a:moveTo>
                  <a:cubicBezTo>
                    <a:pt x="19" y="1178"/>
                    <a:pt x="17" y="1168"/>
                    <a:pt x="15" y="1159"/>
                  </a:cubicBezTo>
                  <a:cubicBezTo>
                    <a:pt x="23" y="1158"/>
                    <a:pt x="23" y="1158"/>
                    <a:pt x="23" y="1158"/>
                  </a:cubicBezTo>
                  <a:cubicBezTo>
                    <a:pt x="25" y="1167"/>
                    <a:pt x="27" y="1176"/>
                    <a:pt x="28" y="1185"/>
                  </a:cubicBezTo>
                  <a:lnTo>
                    <a:pt x="21" y="1187"/>
                  </a:lnTo>
                  <a:close/>
                  <a:moveTo>
                    <a:pt x="1954" y="1167"/>
                  </a:moveTo>
                  <a:cubicBezTo>
                    <a:pt x="1946" y="1166"/>
                    <a:pt x="1946" y="1166"/>
                    <a:pt x="1946" y="1166"/>
                  </a:cubicBezTo>
                  <a:cubicBezTo>
                    <a:pt x="1948" y="1157"/>
                    <a:pt x="1950" y="1147"/>
                    <a:pt x="1951" y="1138"/>
                  </a:cubicBezTo>
                  <a:cubicBezTo>
                    <a:pt x="1959" y="1139"/>
                    <a:pt x="1959" y="1139"/>
                    <a:pt x="1959" y="1139"/>
                  </a:cubicBezTo>
                  <a:cubicBezTo>
                    <a:pt x="1957" y="1149"/>
                    <a:pt x="1956" y="1158"/>
                    <a:pt x="1954" y="1167"/>
                  </a:cubicBezTo>
                  <a:close/>
                  <a:moveTo>
                    <a:pt x="13" y="1143"/>
                  </a:moveTo>
                  <a:cubicBezTo>
                    <a:pt x="11" y="1134"/>
                    <a:pt x="10" y="1125"/>
                    <a:pt x="9" y="1116"/>
                  </a:cubicBezTo>
                  <a:cubicBezTo>
                    <a:pt x="16" y="1115"/>
                    <a:pt x="16" y="1115"/>
                    <a:pt x="16" y="1115"/>
                  </a:cubicBezTo>
                  <a:cubicBezTo>
                    <a:pt x="18" y="1124"/>
                    <a:pt x="19" y="1133"/>
                    <a:pt x="20" y="1142"/>
                  </a:cubicBezTo>
                  <a:lnTo>
                    <a:pt x="13" y="1143"/>
                  </a:lnTo>
                  <a:close/>
                  <a:moveTo>
                    <a:pt x="1961" y="1123"/>
                  </a:moveTo>
                  <a:cubicBezTo>
                    <a:pt x="1953" y="1122"/>
                    <a:pt x="1953" y="1122"/>
                    <a:pt x="1953" y="1122"/>
                  </a:cubicBezTo>
                  <a:cubicBezTo>
                    <a:pt x="1955" y="1113"/>
                    <a:pt x="1956" y="1104"/>
                    <a:pt x="1957" y="1095"/>
                  </a:cubicBezTo>
                  <a:cubicBezTo>
                    <a:pt x="1965" y="1096"/>
                    <a:pt x="1965" y="1096"/>
                    <a:pt x="1965" y="1096"/>
                  </a:cubicBezTo>
                  <a:cubicBezTo>
                    <a:pt x="1964" y="1105"/>
                    <a:pt x="1963" y="1114"/>
                    <a:pt x="1961" y="1123"/>
                  </a:cubicBezTo>
                  <a:close/>
                  <a:moveTo>
                    <a:pt x="7" y="1100"/>
                  </a:moveTo>
                  <a:cubicBezTo>
                    <a:pt x="5" y="1090"/>
                    <a:pt x="5" y="1081"/>
                    <a:pt x="4" y="1072"/>
                  </a:cubicBezTo>
                  <a:cubicBezTo>
                    <a:pt x="12" y="1071"/>
                    <a:pt x="12" y="1071"/>
                    <a:pt x="12" y="1071"/>
                  </a:cubicBezTo>
                  <a:cubicBezTo>
                    <a:pt x="12" y="1080"/>
                    <a:pt x="13" y="1089"/>
                    <a:pt x="14" y="1099"/>
                  </a:cubicBezTo>
                  <a:lnTo>
                    <a:pt x="7" y="1100"/>
                  </a:lnTo>
                  <a:close/>
                  <a:moveTo>
                    <a:pt x="1966" y="1080"/>
                  </a:moveTo>
                  <a:cubicBezTo>
                    <a:pt x="1958" y="1079"/>
                    <a:pt x="1958" y="1079"/>
                    <a:pt x="1958" y="1079"/>
                  </a:cubicBezTo>
                  <a:cubicBezTo>
                    <a:pt x="1959" y="1070"/>
                    <a:pt x="1960" y="1060"/>
                    <a:pt x="1961" y="1051"/>
                  </a:cubicBezTo>
                  <a:cubicBezTo>
                    <a:pt x="1969" y="1052"/>
                    <a:pt x="1969" y="1052"/>
                    <a:pt x="1969" y="1052"/>
                  </a:cubicBezTo>
                  <a:cubicBezTo>
                    <a:pt x="1968" y="1061"/>
                    <a:pt x="1967" y="1070"/>
                    <a:pt x="1966" y="1080"/>
                  </a:cubicBezTo>
                  <a:close/>
                  <a:moveTo>
                    <a:pt x="2" y="1056"/>
                  </a:moveTo>
                  <a:cubicBezTo>
                    <a:pt x="2" y="1046"/>
                    <a:pt x="1" y="1037"/>
                    <a:pt x="1" y="1028"/>
                  </a:cubicBezTo>
                  <a:cubicBezTo>
                    <a:pt x="9" y="1027"/>
                    <a:pt x="9" y="1027"/>
                    <a:pt x="9" y="1027"/>
                  </a:cubicBezTo>
                  <a:cubicBezTo>
                    <a:pt x="9" y="1036"/>
                    <a:pt x="10" y="1046"/>
                    <a:pt x="10" y="1055"/>
                  </a:cubicBezTo>
                  <a:lnTo>
                    <a:pt x="2" y="1056"/>
                  </a:lnTo>
                  <a:close/>
                  <a:moveTo>
                    <a:pt x="1970" y="1036"/>
                  </a:moveTo>
                  <a:cubicBezTo>
                    <a:pt x="1962" y="1035"/>
                    <a:pt x="1962" y="1035"/>
                    <a:pt x="1962" y="1035"/>
                  </a:cubicBezTo>
                  <a:cubicBezTo>
                    <a:pt x="1962" y="1026"/>
                    <a:pt x="1962" y="1017"/>
                    <a:pt x="1963" y="1007"/>
                  </a:cubicBezTo>
                  <a:cubicBezTo>
                    <a:pt x="1971" y="1007"/>
                    <a:pt x="1971" y="1007"/>
                    <a:pt x="1971" y="1007"/>
                  </a:cubicBezTo>
                  <a:cubicBezTo>
                    <a:pt x="1970" y="1017"/>
                    <a:pt x="1970" y="1026"/>
                    <a:pt x="1970" y="1036"/>
                  </a:cubicBezTo>
                  <a:close/>
                  <a:moveTo>
                    <a:pt x="0" y="1012"/>
                  </a:moveTo>
                  <a:cubicBezTo>
                    <a:pt x="0" y="1003"/>
                    <a:pt x="0" y="994"/>
                    <a:pt x="0" y="985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8" y="983"/>
                    <a:pt x="8" y="983"/>
                    <a:pt x="8" y="983"/>
                  </a:cubicBezTo>
                  <a:cubicBezTo>
                    <a:pt x="8" y="985"/>
                    <a:pt x="8" y="985"/>
                    <a:pt x="8" y="985"/>
                  </a:cubicBezTo>
                  <a:cubicBezTo>
                    <a:pt x="8" y="994"/>
                    <a:pt x="8" y="1003"/>
                    <a:pt x="8" y="1011"/>
                  </a:cubicBezTo>
                  <a:lnTo>
                    <a:pt x="0" y="1012"/>
                  </a:lnTo>
                  <a:close/>
                  <a:moveTo>
                    <a:pt x="1971" y="991"/>
                  </a:moveTo>
                  <a:cubicBezTo>
                    <a:pt x="1963" y="991"/>
                    <a:pt x="1963" y="991"/>
                    <a:pt x="1963" y="991"/>
                  </a:cubicBezTo>
                  <a:cubicBezTo>
                    <a:pt x="1963" y="989"/>
                    <a:pt x="1963" y="987"/>
                    <a:pt x="1963" y="985"/>
                  </a:cubicBezTo>
                  <a:cubicBezTo>
                    <a:pt x="1963" y="978"/>
                    <a:pt x="1963" y="971"/>
                    <a:pt x="1963" y="963"/>
                  </a:cubicBezTo>
                  <a:cubicBezTo>
                    <a:pt x="1971" y="963"/>
                    <a:pt x="1971" y="963"/>
                    <a:pt x="1971" y="963"/>
                  </a:cubicBezTo>
                  <a:cubicBezTo>
                    <a:pt x="1971" y="971"/>
                    <a:pt x="1971" y="978"/>
                    <a:pt x="1971" y="985"/>
                  </a:cubicBezTo>
                  <a:cubicBezTo>
                    <a:pt x="1971" y="987"/>
                    <a:pt x="1971" y="989"/>
                    <a:pt x="1971" y="991"/>
                  </a:cubicBezTo>
                  <a:close/>
                  <a:moveTo>
                    <a:pt x="8" y="968"/>
                  </a:moveTo>
                  <a:cubicBezTo>
                    <a:pt x="0" y="967"/>
                    <a:pt x="0" y="967"/>
                    <a:pt x="0" y="967"/>
                  </a:cubicBezTo>
                  <a:cubicBezTo>
                    <a:pt x="0" y="958"/>
                    <a:pt x="1" y="949"/>
                    <a:pt x="1" y="939"/>
                  </a:cubicBezTo>
                  <a:cubicBezTo>
                    <a:pt x="9" y="940"/>
                    <a:pt x="9" y="940"/>
                    <a:pt x="9" y="940"/>
                  </a:cubicBezTo>
                  <a:cubicBezTo>
                    <a:pt x="9" y="949"/>
                    <a:pt x="8" y="958"/>
                    <a:pt x="8" y="968"/>
                  </a:cubicBezTo>
                  <a:close/>
                  <a:moveTo>
                    <a:pt x="1962" y="948"/>
                  </a:moveTo>
                  <a:cubicBezTo>
                    <a:pt x="1962" y="938"/>
                    <a:pt x="1961" y="929"/>
                    <a:pt x="1961" y="920"/>
                  </a:cubicBezTo>
                  <a:cubicBezTo>
                    <a:pt x="1969" y="919"/>
                    <a:pt x="1969" y="919"/>
                    <a:pt x="1969" y="919"/>
                  </a:cubicBezTo>
                  <a:cubicBezTo>
                    <a:pt x="1969" y="929"/>
                    <a:pt x="1970" y="938"/>
                    <a:pt x="1970" y="947"/>
                  </a:cubicBezTo>
                  <a:lnTo>
                    <a:pt x="1962" y="948"/>
                  </a:lnTo>
                  <a:close/>
                  <a:moveTo>
                    <a:pt x="10" y="924"/>
                  </a:moveTo>
                  <a:cubicBezTo>
                    <a:pt x="2" y="923"/>
                    <a:pt x="2" y="923"/>
                    <a:pt x="2" y="923"/>
                  </a:cubicBezTo>
                  <a:cubicBezTo>
                    <a:pt x="3" y="914"/>
                    <a:pt x="3" y="904"/>
                    <a:pt x="4" y="895"/>
                  </a:cubicBezTo>
                  <a:cubicBezTo>
                    <a:pt x="12" y="896"/>
                    <a:pt x="12" y="896"/>
                    <a:pt x="12" y="896"/>
                  </a:cubicBezTo>
                  <a:cubicBezTo>
                    <a:pt x="11" y="905"/>
                    <a:pt x="10" y="914"/>
                    <a:pt x="10" y="924"/>
                  </a:cubicBezTo>
                  <a:close/>
                  <a:moveTo>
                    <a:pt x="1960" y="904"/>
                  </a:moveTo>
                  <a:cubicBezTo>
                    <a:pt x="1959" y="895"/>
                    <a:pt x="1958" y="885"/>
                    <a:pt x="1957" y="876"/>
                  </a:cubicBezTo>
                  <a:cubicBezTo>
                    <a:pt x="1965" y="875"/>
                    <a:pt x="1965" y="875"/>
                    <a:pt x="1965" y="875"/>
                  </a:cubicBezTo>
                  <a:cubicBezTo>
                    <a:pt x="1966" y="884"/>
                    <a:pt x="1967" y="894"/>
                    <a:pt x="1967" y="903"/>
                  </a:cubicBezTo>
                  <a:lnTo>
                    <a:pt x="1960" y="904"/>
                  </a:lnTo>
                  <a:close/>
                  <a:moveTo>
                    <a:pt x="14" y="880"/>
                  </a:moveTo>
                  <a:cubicBezTo>
                    <a:pt x="6" y="879"/>
                    <a:pt x="6" y="879"/>
                    <a:pt x="6" y="879"/>
                  </a:cubicBezTo>
                  <a:cubicBezTo>
                    <a:pt x="7" y="870"/>
                    <a:pt x="8" y="861"/>
                    <a:pt x="9" y="851"/>
                  </a:cubicBezTo>
                  <a:cubicBezTo>
                    <a:pt x="17" y="852"/>
                    <a:pt x="17" y="852"/>
                    <a:pt x="17" y="852"/>
                  </a:cubicBezTo>
                  <a:cubicBezTo>
                    <a:pt x="16" y="862"/>
                    <a:pt x="15" y="871"/>
                    <a:pt x="14" y="880"/>
                  </a:cubicBezTo>
                  <a:close/>
                  <a:moveTo>
                    <a:pt x="1955" y="860"/>
                  </a:moveTo>
                  <a:cubicBezTo>
                    <a:pt x="1954" y="851"/>
                    <a:pt x="1952" y="842"/>
                    <a:pt x="1951" y="833"/>
                  </a:cubicBezTo>
                  <a:cubicBezTo>
                    <a:pt x="1959" y="831"/>
                    <a:pt x="1959" y="831"/>
                    <a:pt x="1959" y="831"/>
                  </a:cubicBezTo>
                  <a:cubicBezTo>
                    <a:pt x="1960" y="841"/>
                    <a:pt x="1962" y="850"/>
                    <a:pt x="1963" y="859"/>
                  </a:cubicBezTo>
                  <a:lnTo>
                    <a:pt x="1955" y="860"/>
                  </a:lnTo>
                  <a:close/>
                  <a:moveTo>
                    <a:pt x="19" y="837"/>
                  </a:moveTo>
                  <a:cubicBezTo>
                    <a:pt x="11" y="835"/>
                    <a:pt x="11" y="835"/>
                    <a:pt x="11" y="835"/>
                  </a:cubicBezTo>
                  <a:cubicBezTo>
                    <a:pt x="13" y="826"/>
                    <a:pt x="14" y="817"/>
                    <a:pt x="16" y="808"/>
                  </a:cubicBezTo>
                  <a:cubicBezTo>
                    <a:pt x="24" y="809"/>
                    <a:pt x="24" y="809"/>
                    <a:pt x="24" y="809"/>
                  </a:cubicBezTo>
                  <a:cubicBezTo>
                    <a:pt x="22" y="818"/>
                    <a:pt x="21" y="827"/>
                    <a:pt x="19" y="837"/>
                  </a:cubicBezTo>
                  <a:close/>
                  <a:moveTo>
                    <a:pt x="1948" y="817"/>
                  </a:moveTo>
                  <a:cubicBezTo>
                    <a:pt x="1947" y="808"/>
                    <a:pt x="1945" y="799"/>
                    <a:pt x="1943" y="790"/>
                  </a:cubicBezTo>
                  <a:cubicBezTo>
                    <a:pt x="1951" y="788"/>
                    <a:pt x="1951" y="788"/>
                    <a:pt x="1951" y="788"/>
                  </a:cubicBezTo>
                  <a:cubicBezTo>
                    <a:pt x="1953" y="797"/>
                    <a:pt x="1955" y="806"/>
                    <a:pt x="1956" y="816"/>
                  </a:cubicBezTo>
                  <a:lnTo>
                    <a:pt x="1948" y="817"/>
                  </a:lnTo>
                  <a:close/>
                  <a:moveTo>
                    <a:pt x="27" y="793"/>
                  </a:moveTo>
                  <a:cubicBezTo>
                    <a:pt x="19" y="792"/>
                    <a:pt x="19" y="792"/>
                    <a:pt x="19" y="792"/>
                  </a:cubicBezTo>
                  <a:cubicBezTo>
                    <a:pt x="21" y="783"/>
                    <a:pt x="23" y="774"/>
                    <a:pt x="25" y="764"/>
                  </a:cubicBezTo>
                  <a:cubicBezTo>
                    <a:pt x="33" y="766"/>
                    <a:pt x="33" y="766"/>
                    <a:pt x="33" y="766"/>
                  </a:cubicBezTo>
                  <a:cubicBezTo>
                    <a:pt x="31" y="775"/>
                    <a:pt x="29" y="784"/>
                    <a:pt x="27" y="793"/>
                  </a:cubicBezTo>
                  <a:close/>
                  <a:moveTo>
                    <a:pt x="1940" y="774"/>
                  </a:moveTo>
                  <a:cubicBezTo>
                    <a:pt x="1938" y="765"/>
                    <a:pt x="1936" y="756"/>
                    <a:pt x="1934" y="747"/>
                  </a:cubicBezTo>
                  <a:cubicBezTo>
                    <a:pt x="1941" y="745"/>
                    <a:pt x="1941" y="745"/>
                    <a:pt x="1941" y="745"/>
                  </a:cubicBezTo>
                  <a:cubicBezTo>
                    <a:pt x="1944" y="754"/>
                    <a:pt x="1946" y="763"/>
                    <a:pt x="1948" y="772"/>
                  </a:cubicBezTo>
                  <a:lnTo>
                    <a:pt x="1940" y="774"/>
                  </a:lnTo>
                  <a:close/>
                  <a:moveTo>
                    <a:pt x="36" y="751"/>
                  </a:moveTo>
                  <a:cubicBezTo>
                    <a:pt x="29" y="749"/>
                    <a:pt x="29" y="749"/>
                    <a:pt x="29" y="749"/>
                  </a:cubicBezTo>
                  <a:cubicBezTo>
                    <a:pt x="31" y="740"/>
                    <a:pt x="33" y="731"/>
                    <a:pt x="36" y="722"/>
                  </a:cubicBezTo>
                  <a:cubicBezTo>
                    <a:pt x="43" y="724"/>
                    <a:pt x="43" y="724"/>
                    <a:pt x="43" y="724"/>
                  </a:cubicBezTo>
                  <a:cubicBezTo>
                    <a:pt x="41" y="733"/>
                    <a:pt x="39" y="742"/>
                    <a:pt x="36" y="751"/>
                  </a:cubicBezTo>
                  <a:close/>
                  <a:moveTo>
                    <a:pt x="1930" y="731"/>
                  </a:moveTo>
                  <a:cubicBezTo>
                    <a:pt x="1927" y="722"/>
                    <a:pt x="1925" y="713"/>
                    <a:pt x="1922" y="705"/>
                  </a:cubicBezTo>
                  <a:cubicBezTo>
                    <a:pt x="1930" y="702"/>
                    <a:pt x="1930" y="702"/>
                    <a:pt x="1930" y="702"/>
                  </a:cubicBezTo>
                  <a:cubicBezTo>
                    <a:pt x="1932" y="711"/>
                    <a:pt x="1935" y="720"/>
                    <a:pt x="1937" y="729"/>
                  </a:cubicBezTo>
                  <a:lnTo>
                    <a:pt x="1930" y="731"/>
                  </a:lnTo>
                  <a:close/>
                  <a:moveTo>
                    <a:pt x="48" y="708"/>
                  </a:moveTo>
                  <a:cubicBezTo>
                    <a:pt x="40" y="706"/>
                    <a:pt x="40" y="706"/>
                    <a:pt x="40" y="706"/>
                  </a:cubicBezTo>
                  <a:cubicBezTo>
                    <a:pt x="43" y="697"/>
                    <a:pt x="46" y="688"/>
                    <a:pt x="48" y="679"/>
                  </a:cubicBezTo>
                  <a:cubicBezTo>
                    <a:pt x="56" y="682"/>
                    <a:pt x="56" y="682"/>
                    <a:pt x="56" y="682"/>
                  </a:cubicBezTo>
                  <a:cubicBezTo>
                    <a:pt x="53" y="691"/>
                    <a:pt x="50" y="700"/>
                    <a:pt x="48" y="708"/>
                  </a:cubicBezTo>
                  <a:close/>
                  <a:moveTo>
                    <a:pt x="1917" y="689"/>
                  </a:moveTo>
                  <a:cubicBezTo>
                    <a:pt x="1914" y="681"/>
                    <a:pt x="1911" y="672"/>
                    <a:pt x="1908" y="663"/>
                  </a:cubicBezTo>
                  <a:cubicBezTo>
                    <a:pt x="1916" y="660"/>
                    <a:pt x="1916" y="660"/>
                    <a:pt x="1916" y="660"/>
                  </a:cubicBezTo>
                  <a:cubicBezTo>
                    <a:pt x="1919" y="669"/>
                    <a:pt x="1922" y="678"/>
                    <a:pt x="1925" y="687"/>
                  </a:cubicBezTo>
                  <a:lnTo>
                    <a:pt x="1917" y="689"/>
                  </a:lnTo>
                  <a:close/>
                  <a:moveTo>
                    <a:pt x="61" y="667"/>
                  </a:moveTo>
                  <a:cubicBezTo>
                    <a:pt x="54" y="664"/>
                    <a:pt x="54" y="664"/>
                    <a:pt x="54" y="664"/>
                  </a:cubicBezTo>
                  <a:cubicBezTo>
                    <a:pt x="57" y="655"/>
                    <a:pt x="60" y="646"/>
                    <a:pt x="63" y="638"/>
                  </a:cubicBezTo>
                  <a:cubicBezTo>
                    <a:pt x="71" y="641"/>
                    <a:pt x="71" y="641"/>
                    <a:pt x="71" y="641"/>
                  </a:cubicBezTo>
                  <a:cubicBezTo>
                    <a:pt x="67" y="649"/>
                    <a:pt x="64" y="658"/>
                    <a:pt x="61" y="667"/>
                  </a:cubicBezTo>
                  <a:close/>
                  <a:moveTo>
                    <a:pt x="1903" y="648"/>
                  </a:moveTo>
                  <a:cubicBezTo>
                    <a:pt x="1900" y="639"/>
                    <a:pt x="1896" y="630"/>
                    <a:pt x="1893" y="622"/>
                  </a:cubicBezTo>
                  <a:cubicBezTo>
                    <a:pt x="1900" y="619"/>
                    <a:pt x="1900" y="619"/>
                    <a:pt x="1900" y="619"/>
                  </a:cubicBezTo>
                  <a:cubicBezTo>
                    <a:pt x="1904" y="627"/>
                    <a:pt x="1907" y="636"/>
                    <a:pt x="1911" y="645"/>
                  </a:cubicBezTo>
                  <a:lnTo>
                    <a:pt x="1903" y="648"/>
                  </a:lnTo>
                  <a:close/>
                  <a:moveTo>
                    <a:pt x="76" y="626"/>
                  </a:moveTo>
                  <a:cubicBezTo>
                    <a:pt x="69" y="623"/>
                    <a:pt x="69" y="623"/>
                    <a:pt x="69" y="623"/>
                  </a:cubicBezTo>
                  <a:cubicBezTo>
                    <a:pt x="72" y="614"/>
                    <a:pt x="76" y="606"/>
                    <a:pt x="80" y="597"/>
                  </a:cubicBezTo>
                  <a:cubicBezTo>
                    <a:pt x="87" y="600"/>
                    <a:pt x="87" y="600"/>
                    <a:pt x="87" y="600"/>
                  </a:cubicBezTo>
                  <a:cubicBezTo>
                    <a:pt x="83" y="609"/>
                    <a:pt x="80" y="617"/>
                    <a:pt x="76" y="626"/>
                  </a:cubicBezTo>
                  <a:close/>
                  <a:moveTo>
                    <a:pt x="1887" y="607"/>
                  </a:moveTo>
                  <a:cubicBezTo>
                    <a:pt x="1883" y="598"/>
                    <a:pt x="1880" y="590"/>
                    <a:pt x="1876" y="581"/>
                  </a:cubicBezTo>
                  <a:cubicBezTo>
                    <a:pt x="1883" y="578"/>
                    <a:pt x="1883" y="578"/>
                    <a:pt x="1883" y="578"/>
                  </a:cubicBezTo>
                  <a:cubicBezTo>
                    <a:pt x="1887" y="587"/>
                    <a:pt x="1891" y="595"/>
                    <a:pt x="1894" y="604"/>
                  </a:cubicBezTo>
                  <a:lnTo>
                    <a:pt x="1887" y="607"/>
                  </a:lnTo>
                  <a:close/>
                  <a:moveTo>
                    <a:pt x="93" y="586"/>
                  </a:moveTo>
                  <a:cubicBezTo>
                    <a:pt x="86" y="582"/>
                    <a:pt x="86" y="582"/>
                    <a:pt x="86" y="582"/>
                  </a:cubicBezTo>
                  <a:cubicBezTo>
                    <a:pt x="90" y="574"/>
                    <a:pt x="94" y="565"/>
                    <a:pt x="98" y="557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1" y="569"/>
                    <a:pt x="97" y="577"/>
                    <a:pt x="93" y="586"/>
                  </a:cubicBezTo>
                  <a:close/>
                  <a:moveTo>
                    <a:pt x="1869" y="567"/>
                  </a:moveTo>
                  <a:cubicBezTo>
                    <a:pt x="1865" y="558"/>
                    <a:pt x="1861" y="550"/>
                    <a:pt x="1857" y="542"/>
                  </a:cubicBezTo>
                  <a:cubicBezTo>
                    <a:pt x="1864" y="538"/>
                    <a:pt x="1864" y="538"/>
                    <a:pt x="1864" y="538"/>
                  </a:cubicBezTo>
                  <a:cubicBezTo>
                    <a:pt x="1868" y="546"/>
                    <a:pt x="1872" y="555"/>
                    <a:pt x="1876" y="563"/>
                  </a:cubicBezTo>
                  <a:lnTo>
                    <a:pt x="1869" y="567"/>
                  </a:lnTo>
                  <a:close/>
                  <a:moveTo>
                    <a:pt x="112" y="546"/>
                  </a:moveTo>
                  <a:cubicBezTo>
                    <a:pt x="105" y="542"/>
                    <a:pt x="105" y="542"/>
                    <a:pt x="105" y="542"/>
                  </a:cubicBezTo>
                  <a:cubicBezTo>
                    <a:pt x="109" y="534"/>
                    <a:pt x="113" y="526"/>
                    <a:pt x="118" y="518"/>
                  </a:cubicBezTo>
                  <a:cubicBezTo>
                    <a:pt x="125" y="521"/>
                    <a:pt x="125" y="521"/>
                    <a:pt x="125" y="521"/>
                  </a:cubicBezTo>
                  <a:cubicBezTo>
                    <a:pt x="121" y="530"/>
                    <a:pt x="116" y="538"/>
                    <a:pt x="112" y="546"/>
                  </a:cubicBezTo>
                  <a:close/>
                  <a:moveTo>
                    <a:pt x="1849" y="528"/>
                  </a:moveTo>
                  <a:cubicBezTo>
                    <a:pt x="1845" y="519"/>
                    <a:pt x="1840" y="511"/>
                    <a:pt x="1836" y="503"/>
                  </a:cubicBezTo>
                  <a:cubicBezTo>
                    <a:pt x="1843" y="499"/>
                    <a:pt x="1843" y="499"/>
                    <a:pt x="1843" y="499"/>
                  </a:cubicBezTo>
                  <a:cubicBezTo>
                    <a:pt x="1847" y="507"/>
                    <a:pt x="1852" y="516"/>
                    <a:pt x="1856" y="524"/>
                  </a:cubicBezTo>
                  <a:lnTo>
                    <a:pt x="1849" y="528"/>
                  </a:lnTo>
                  <a:close/>
                  <a:moveTo>
                    <a:pt x="133" y="507"/>
                  </a:moveTo>
                  <a:cubicBezTo>
                    <a:pt x="126" y="504"/>
                    <a:pt x="126" y="504"/>
                    <a:pt x="126" y="504"/>
                  </a:cubicBezTo>
                  <a:cubicBezTo>
                    <a:pt x="130" y="495"/>
                    <a:pt x="135" y="487"/>
                    <a:pt x="140" y="479"/>
                  </a:cubicBezTo>
                  <a:cubicBezTo>
                    <a:pt x="147" y="483"/>
                    <a:pt x="147" y="483"/>
                    <a:pt x="147" y="483"/>
                  </a:cubicBezTo>
                  <a:cubicBezTo>
                    <a:pt x="142" y="491"/>
                    <a:pt x="137" y="499"/>
                    <a:pt x="133" y="507"/>
                  </a:cubicBezTo>
                  <a:close/>
                  <a:moveTo>
                    <a:pt x="1828" y="489"/>
                  </a:moveTo>
                  <a:cubicBezTo>
                    <a:pt x="1823" y="481"/>
                    <a:pt x="1818" y="473"/>
                    <a:pt x="1813" y="465"/>
                  </a:cubicBezTo>
                  <a:cubicBezTo>
                    <a:pt x="1820" y="461"/>
                    <a:pt x="1820" y="461"/>
                    <a:pt x="1820" y="461"/>
                  </a:cubicBezTo>
                  <a:cubicBezTo>
                    <a:pt x="1825" y="469"/>
                    <a:pt x="1830" y="477"/>
                    <a:pt x="1835" y="485"/>
                  </a:cubicBezTo>
                  <a:lnTo>
                    <a:pt x="1828" y="489"/>
                  </a:lnTo>
                  <a:close/>
                  <a:moveTo>
                    <a:pt x="155" y="470"/>
                  </a:moveTo>
                  <a:cubicBezTo>
                    <a:pt x="148" y="466"/>
                    <a:pt x="148" y="466"/>
                    <a:pt x="148" y="466"/>
                  </a:cubicBezTo>
                  <a:cubicBezTo>
                    <a:pt x="153" y="458"/>
                    <a:pt x="158" y="450"/>
                    <a:pt x="163" y="442"/>
                  </a:cubicBezTo>
                  <a:cubicBezTo>
                    <a:pt x="170" y="446"/>
                    <a:pt x="170" y="446"/>
                    <a:pt x="170" y="446"/>
                  </a:cubicBezTo>
                  <a:cubicBezTo>
                    <a:pt x="165" y="454"/>
                    <a:pt x="160" y="462"/>
                    <a:pt x="155" y="470"/>
                  </a:cubicBezTo>
                  <a:close/>
                  <a:moveTo>
                    <a:pt x="1805" y="452"/>
                  </a:moveTo>
                  <a:cubicBezTo>
                    <a:pt x="1800" y="444"/>
                    <a:pt x="1794" y="436"/>
                    <a:pt x="1789" y="429"/>
                  </a:cubicBezTo>
                  <a:cubicBezTo>
                    <a:pt x="1796" y="424"/>
                    <a:pt x="1796" y="424"/>
                    <a:pt x="1796" y="424"/>
                  </a:cubicBezTo>
                  <a:cubicBezTo>
                    <a:pt x="1801" y="432"/>
                    <a:pt x="1806" y="440"/>
                    <a:pt x="1811" y="448"/>
                  </a:cubicBezTo>
                  <a:lnTo>
                    <a:pt x="1805" y="452"/>
                  </a:lnTo>
                  <a:close/>
                  <a:moveTo>
                    <a:pt x="179" y="433"/>
                  </a:moveTo>
                  <a:cubicBezTo>
                    <a:pt x="172" y="429"/>
                    <a:pt x="172" y="429"/>
                    <a:pt x="172" y="429"/>
                  </a:cubicBezTo>
                  <a:cubicBezTo>
                    <a:pt x="177" y="421"/>
                    <a:pt x="183" y="413"/>
                    <a:pt x="188" y="406"/>
                  </a:cubicBezTo>
                  <a:cubicBezTo>
                    <a:pt x="195" y="410"/>
                    <a:pt x="195" y="410"/>
                    <a:pt x="195" y="410"/>
                  </a:cubicBezTo>
                  <a:cubicBezTo>
                    <a:pt x="189" y="418"/>
                    <a:pt x="184" y="426"/>
                    <a:pt x="179" y="433"/>
                  </a:cubicBezTo>
                  <a:close/>
                  <a:moveTo>
                    <a:pt x="1780" y="416"/>
                  </a:moveTo>
                  <a:cubicBezTo>
                    <a:pt x="1774" y="408"/>
                    <a:pt x="1769" y="401"/>
                    <a:pt x="1763" y="393"/>
                  </a:cubicBezTo>
                  <a:cubicBezTo>
                    <a:pt x="1770" y="389"/>
                    <a:pt x="1770" y="389"/>
                    <a:pt x="1770" y="389"/>
                  </a:cubicBezTo>
                  <a:cubicBezTo>
                    <a:pt x="1775" y="396"/>
                    <a:pt x="1781" y="404"/>
                    <a:pt x="1786" y="411"/>
                  </a:cubicBezTo>
                  <a:lnTo>
                    <a:pt x="1780" y="416"/>
                  </a:lnTo>
                  <a:close/>
                  <a:moveTo>
                    <a:pt x="204" y="398"/>
                  </a:moveTo>
                  <a:cubicBezTo>
                    <a:pt x="198" y="393"/>
                    <a:pt x="198" y="393"/>
                    <a:pt x="198" y="393"/>
                  </a:cubicBezTo>
                  <a:cubicBezTo>
                    <a:pt x="204" y="385"/>
                    <a:pt x="209" y="378"/>
                    <a:pt x="215" y="371"/>
                  </a:cubicBezTo>
                  <a:cubicBezTo>
                    <a:pt x="221" y="376"/>
                    <a:pt x="221" y="376"/>
                    <a:pt x="221" y="376"/>
                  </a:cubicBezTo>
                  <a:cubicBezTo>
                    <a:pt x="216" y="383"/>
                    <a:pt x="210" y="390"/>
                    <a:pt x="204" y="398"/>
                  </a:cubicBezTo>
                  <a:close/>
                  <a:moveTo>
                    <a:pt x="1754" y="381"/>
                  </a:moveTo>
                  <a:cubicBezTo>
                    <a:pt x="1748" y="374"/>
                    <a:pt x="1742" y="366"/>
                    <a:pt x="1736" y="359"/>
                  </a:cubicBezTo>
                  <a:cubicBezTo>
                    <a:pt x="1742" y="354"/>
                    <a:pt x="1742" y="354"/>
                    <a:pt x="1742" y="354"/>
                  </a:cubicBezTo>
                  <a:cubicBezTo>
                    <a:pt x="1748" y="361"/>
                    <a:pt x="1754" y="368"/>
                    <a:pt x="1760" y="376"/>
                  </a:cubicBezTo>
                  <a:lnTo>
                    <a:pt x="1754" y="381"/>
                  </a:lnTo>
                  <a:close/>
                  <a:moveTo>
                    <a:pt x="231" y="363"/>
                  </a:moveTo>
                  <a:cubicBezTo>
                    <a:pt x="225" y="358"/>
                    <a:pt x="225" y="358"/>
                    <a:pt x="225" y="358"/>
                  </a:cubicBezTo>
                  <a:cubicBezTo>
                    <a:pt x="231" y="351"/>
                    <a:pt x="237" y="344"/>
                    <a:pt x="243" y="337"/>
                  </a:cubicBezTo>
                  <a:cubicBezTo>
                    <a:pt x="250" y="342"/>
                    <a:pt x="250" y="342"/>
                    <a:pt x="250" y="342"/>
                  </a:cubicBezTo>
                  <a:cubicBezTo>
                    <a:pt x="243" y="349"/>
                    <a:pt x="237" y="356"/>
                    <a:pt x="231" y="363"/>
                  </a:cubicBezTo>
                  <a:close/>
                  <a:moveTo>
                    <a:pt x="1726" y="347"/>
                  </a:moveTo>
                  <a:cubicBezTo>
                    <a:pt x="1720" y="340"/>
                    <a:pt x="1713" y="333"/>
                    <a:pt x="1707" y="326"/>
                  </a:cubicBezTo>
                  <a:cubicBezTo>
                    <a:pt x="1713" y="321"/>
                    <a:pt x="1713" y="321"/>
                    <a:pt x="1713" y="321"/>
                  </a:cubicBezTo>
                  <a:cubicBezTo>
                    <a:pt x="1719" y="328"/>
                    <a:pt x="1726" y="335"/>
                    <a:pt x="1732" y="342"/>
                  </a:cubicBezTo>
                  <a:lnTo>
                    <a:pt x="1726" y="347"/>
                  </a:lnTo>
                  <a:close/>
                  <a:moveTo>
                    <a:pt x="260" y="330"/>
                  </a:moveTo>
                  <a:cubicBezTo>
                    <a:pt x="254" y="325"/>
                    <a:pt x="254" y="325"/>
                    <a:pt x="254" y="325"/>
                  </a:cubicBezTo>
                  <a:cubicBezTo>
                    <a:pt x="260" y="318"/>
                    <a:pt x="267" y="311"/>
                    <a:pt x="273" y="304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3" y="316"/>
                    <a:pt x="266" y="323"/>
                    <a:pt x="260" y="330"/>
                  </a:cubicBezTo>
                  <a:close/>
                  <a:moveTo>
                    <a:pt x="1696" y="314"/>
                  </a:moveTo>
                  <a:cubicBezTo>
                    <a:pt x="1690" y="308"/>
                    <a:pt x="1683" y="301"/>
                    <a:pt x="1677" y="294"/>
                  </a:cubicBezTo>
                  <a:cubicBezTo>
                    <a:pt x="1683" y="289"/>
                    <a:pt x="1683" y="289"/>
                    <a:pt x="1683" y="289"/>
                  </a:cubicBezTo>
                  <a:cubicBezTo>
                    <a:pt x="1689" y="295"/>
                    <a:pt x="1696" y="302"/>
                    <a:pt x="1702" y="309"/>
                  </a:cubicBezTo>
                  <a:lnTo>
                    <a:pt x="1696" y="314"/>
                  </a:lnTo>
                  <a:close/>
                  <a:moveTo>
                    <a:pt x="290" y="298"/>
                  </a:moveTo>
                  <a:cubicBezTo>
                    <a:pt x="284" y="293"/>
                    <a:pt x="284" y="293"/>
                    <a:pt x="284" y="293"/>
                  </a:cubicBezTo>
                  <a:cubicBezTo>
                    <a:pt x="291" y="286"/>
                    <a:pt x="298" y="279"/>
                    <a:pt x="305" y="273"/>
                  </a:cubicBezTo>
                  <a:cubicBezTo>
                    <a:pt x="310" y="279"/>
                    <a:pt x="310" y="279"/>
                    <a:pt x="310" y="279"/>
                  </a:cubicBezTo>
                  <a:cubicBezTo>
                    <a:pt x="303" y="285"/>
                    <a:pt x="297" y="292"/>
                    <a:pt x="290" y="298"/>
                  </a:cubicBezTo>
                  <a:close/>
                  <a:moveTo>
                    <a:pt x="1665" y="283"/>
                  </a:moveTo>
                  <a:cubicBezTo>
                    <a:pt x="1659" y="277"/>
                    <a:pt x="1652" y="270"/>
                    <a:pt x="1645" y="264"/>
                  </a:cubicBezTo>
                  <a:cubicBezTo>
                    <a:pt x="1651" y="258"/>
                    <a:pt x="1651" y="258"/>
                    <a:pt x="1651" y="258"/>
                  </a:cubicBezTo>
                  <a:cubicBezTo>
                    <a:pt x="1658" y="265"/>
                    <a:pt x="1664" y="271"/>
                    <a:pt x="1671" y="278"/>
                  </a:cubicBezTo>
                  <a:lnTo>
                    <a:pt x="1665" y="283"/>
                  </a:lnTo>
                  <a:close/>
                  <a:moveTo>
                    <a:pt x="322" y="268"/>
                  </a:moveTo>
                  <a:cubicBezTo>
                    <a:pt x="316" y="262"/>
                    <a:pt x="316" y="262"/>
                    <a:pt x="316" y="262"/>
                  </a:cubicBezTo>
                  <a:cubicBezTo>
                    <a:pt x="323" y="256"/>
                    <a:pt x="330" y="249"/>
                    <a:pt x="337" y="243"/>
                  </a:cubicBezTo>
                  <a:cubicBezTo>
                    <a:pt x="342" y="249"/>
                    <a:pt x="342" y="249"/>
                    <a:pt x="342" y="249"/>
                  </a:cubicBezTo>
                  <a:cubicBezTo>
                    <a:pt x="335" y="255"/>
                    <a:pt x="328" y="262"/>
                    <a:pt x="322" y="268"/>
                  </a:cubicBezTo>
                  <a:close/>
                  <a:moveTo>
                    <a:pt x="1633" y="254"/>
                  </a:moveTo>
                  <a:cubicBezTo>
                    <a:pt x="1626" y="247"/>
                    <a:pt x="1619" y="241"/>
                    <a:pt x="1612" y="235"/>
                  </a:cubicBezTo>
                  <a:cubicBezTo>
                    <a:pt x="1617" y="229"/>
                    <a:pt x="1617" y="229"/>
                    <a:pt x="1617" y="229"/>
                  </a:cubicBezTo>
                  <a:cubicBezTo>
                    <a:pt x="1625" y="235"/>
                    <a:pt x="1632" y="241"/>
                    <a:pt x="1639" y="248"/>
                  </a:cubicBezTo>
                  <a:lnTo>
                    <a:pt x="1633" y="254"/>
                  </a:lnTo>
                  <a:close/>
                  <a:moveTo>
                    <a:pt x="354" y="239"/>
                  </a:moveTo>
                  <a:cubicBezTo>
                    <a:pt x="349" y="233"/>
                    <a:pt x="349" y="233"/>
                    <a:pt x="349" y="233"/>
                  </a:cubicBezTo>
                  <a:cubicBezTo>
                    <a:pt x="356" y="227"/>
                    <a:pt x="364" y="221"/>
                    <a:pt x="371" y="215"/>
                  </a:cubicBezTo>
                  <a:cubicBezTo>
                    <a:pt x="376" y="221"/>
                    <a:pt x="376" y="221"/>
                    <a:pt x="376" y="221"/>
                  </a:cubicBezTo>
                  <a:cubicBezTo>
                    <a:pt x="369" y="227"/>
                    <a:pt x="362" y="233"/>
                    <a:pt x="354" y="239"/>
                  </a:cubicBezTo>
                  <a:close/>
                  <a:moveTo>
                    <a:pt x="1600" y="225"/>
                  </a:moveTo>
                  <a:cubicBezTo>
                    <a:pt x="1593" y="219"/>
                    <a:pt x="1585" y="214"/>
                    <a:pt x="1578" y="208"/>
                  </a:cubicBezTo>
                  <a:cubicBezTo>
                    <a:pt x="1583" y="202"/>
                    <a:pt x="1583" y="202"/>
                    <a:pt x="1583" y="202"/>
                  </a:cubicBezTo>
                  <a:cubicBezTo>
                    <a:pt x="1590" y="207"/>
                    <a:pt x="1598" y="213"/>
                    <a:pt x="1605" y="219"/>
                  </a:cubicBezTo>
                  <a:lnTo>
                    <a:pt x="1600" y="225"/>
                  </a:lnTo>
                  <a:close/>
                  <a:moveTo>
                    <a:pt x="389" y="211"/>
                  </a:moveTo>
                  <a:cubicBezTo>
                    <a:pt x="384" y="205"/>
                    <a:pt x="384" y="205"/>
                    <a:pt x="384" y="205"/>
                  </a:cubicBezTo>
                  <a:cubicBezTo>
                    <a:pt x="391" y="199"/>
                    <a:pt x="399" y="194"/>
                    <a:pt x="406" y="188"/>
                  </a:cubicBezTo>
                  <a:cubicBezTo>
                    <a:pt x="411" y="195"/>
                    <a:pt x="411" y="195"/>
                    <a:pt x="411" y="195"/>
                  </a:cubicBezTo>
                  <a:cubicBezTo>
                    <a:pt x="403" y="200"/>
                    <a:pt x="396" y="206"/>
                    <a:pt x="389" y="211"/>
                  </a:cubicBezTo>
                  <a:close/>
                  <a:moveTo>
                    <a:pt x="1565" y="198"/>
                  </a:moveTo>
                  <a:cubicBezTo>
                    <a:pt x="1558" y="193"/>
                    <a:pt x="1550" y="188"/>
                    <a:pt x="1543" y="182"/>
                  </a:cubicBezTo>
                  <a:cubicBezTo>
                    <a:pt x="1547" y="176"/>
                    <a:pt x="1547" y="176"/>
                    <a:pt x="1547" y="176"/>
                  </a:cubicBezTo>
                  <a:cubicBezTo>
                    <a:pt x="1555" y="181"/>
                    <a:pt x="1563" y="187"/>
                    <a:pt x="1570" y="192"/>
                  </a:cubicBezTo>
                  <a:lnTo>
                    <a:pt x="1565" y="198"/>
                  </a:lnTo>
                  <a:close/>
                  <a:moveTo>
                    <a:pt x="424" y="185"/>
                  </a:moveTo>
                  <a:cubicBezTo>
                    <a:pt x="419" y="179"/>
                    <a:pt x="419" y="179"/>
                    <a:pt x="419" y="179"/>
                  </a:cubicBezTo>
                  <a:cubicBezTo>
                    <a:pt x="427" y="173"/>
                    <a:pt x="435" y="168"/>
                    <a:pt x="443" y="163"/>
                  </a:cubicBezTo>
                  <a:cubicBezTo>
                    <a:pt x="447" y="170"/>
                    <a:pt x="447" y="170"/>
                    <a:pt x="447" y="170"/>
                  </a:cubicBezTo>
                  <a:cubicBezTo>
                    <a:pt x="439" y="175"/>
                    <a:pt x="431" y="180"/>
                    <a:pt x="424" y="185"/>
                  </a:cubicBezTo>
                  <a:close/>
                  <a:moveTo>
                    <a:pt x="1530" y="173"/>
                  </a:moveTo>
                  <a:cubicBezTo>
                    <a:pt x="1522" y="168"/>
                    <a:pt x="1514" y="163"/>
                    <a:pt x="1506" y="158"/>
                  </a:cubicBezTo>
                  <a:cubicBezTo>
                    <a:pt x="1511" y="151"/>
                    <a:pt x="1511" y="151"/>
                    <a:pt x="1511" y="151"/>
                  </a:cubicBezTo>
                  <a:cubicBezTo>
                    <a:pt x="1518" y="156"/>
                    <a:pt x="1526" y="161"/>
                    <a:pt x="1534" y="167"/>
                  </a:cubicBezTo>
                  <a:lnTo>
                    <a:pt x="1530" y="173"/>
                  </a:lnTo>
                  <a:close/>
                  <a:moveTo>
                    <a:pt x="460" y="161"/>
                  </a:moveTo>
                  <a:cubicBezTo>
                    <a:pt x="456" y="154"/>
                    <a:pt x="456" y="154"/>
                    <a:pt x="456" y="154"/>
                  </a:cubicBezTo>
                  <a:cubicBezTo>
                    <a:pt x="464" y="149"/>
                    <a:pt x="472" y="144"/>
                    <a:pt x="480" y="139"/>
                  </a:cubicBezTo>
                  <a:cubicBezTo>
                    <a:pt x="484" y="146"/>
                    <a:pt x="484" y="146"/>
                    <a:pt x="484" y="146"/>
                  </a:cubicBezTo>
                  <a:cubicBezTo>
                    <a:pt x="476" y="151"/>
                    <a:pt x="468" y="156"/>
                    <a:pt x="460" y="161"/>
                  </a:cubicBezTo>
                  <a:close/>
                  <a:moveTo>
                    <a:pt x="1493" y="150"/>
                  </a:moveTo>
                  <a:cubicBezTo>
                    <a:pt x="1485" y="145"/>
                    <a:pt x="1477" y="140"/>
                    <a:pt x="1469" y="136"/>
                  </a:cubicBezTo>
                  <a:cubicBezTo>
                    <a:pt x="1473" y="129"/>
                    <a:pt x="1473" y="129"/>
                    <a:pt x="1473" y="129"/>
                  </a:cubicBezTo>
                  <a:cubicBezTo>
                    <a:pt x="1481" y="133"/>
                    <a:pt x="1489" y="138"/>
                    <a:pt x="1497" y="143"/>
                  </a:cubicBezTo>
                  <a:lnTo>
                    <a:pt x="1493" y="150"/>
                  </a:lnTo>
                  <a:close/>
                  <a:moveTo>
                    <a:pt x="498" y="138"/>
                  </a:moveTo>
                  <a:cubicBezTo>
                    <a:pt x="494" y="131"/>
                    <a:pt x="494" y="131"/>
                    <a:pt x="494" y="131"/>
                  </a:cubicBezTo>
                  <a:cubicBezTo>
                    <a:pt x="502" y="127"/>
                    <a:pt x="510" y="122"/>
                    <a:pt x="518" y="117"/>
                  </a:cubicBezTo>
                  <a:cubicBezTo>
                    <a:pt x="522" y="125"/>
                    <a:pt x="522" y="125"/>
                    <a:pt x="522" y="125"/>
                  </a:cubicBezTo>
                  <a:cubicBezTo>
                    <a:pt x="514" y="129"/>
                    <a:pt x="506" y="133"/>
                    <a:pt x="498" y="138"/>
                  </a:cubicBezTo>
                  <a:close/>
                  <a:moveTo>
                    <a:pt x="1455" y="128"/>
                  </a:moveTo>
                  <a:cubicBezTo>
                    <a:pt x="1447" y="123"/>
                    <a:pt x="1439" y="119"/>
                    <a:pt x="1430" y="115"/>
                  </a:cubicBezTo>
                  <a:cubicBezTo>
                    <a:pt x="1434" y="108"/>
                    <a:pt x="1434" y="108"/>
                    <a:pt x="1434" y="108"/>
                  </a:cubicBezTo>
                  <a:cubicBezTo>
                    <a:pt x="1442" y="112"/>
                    <a:pt x="1451" y="116"/>
                    <a:pt x="1459" y="121"/>
                  </a:cubicBezTo>
                  <a:lnTo>
                    <a:pt x="1455" y="128"/>
                  </a:lnTo>
                  <a:close/>
                  <a:moveTo>
                    <a:pt x="536" y="117"/>
                  </a:moveTo>
                  <a:cubicBezTo>
                    <a:pt x="533" y="110"/>
                    <a:pt x="533" y="110"/>
                    <a:pt x="533" y="110"/>
                  </a:cubicBezTo>
                  <a:cubicBezTo>
                    <a:pt x="541" y="106"/>
                    <a:pt x="549" y="101"/>
                    <a:pt x="558" y="97"/>
                  </a:cubicBezTo>
                  <a:cubicBezTo>
                    <a:pt x="561" y="105"/>
                    <a:pt x="561" y="105"/>
                    <a:pt x="561" y="105"/>
                  </a:cubicBezTo>
                  <a:cubicBezTo>
                    <a:pt x="553" y="109"/>
                    <a:pt x="545" y="113"/>
                    <a:pt x="536" y="117"/>
                  </a:cubicBezTo>
                  <a:close/>
                  <a:moveTo>
                    <a:pt x="1416" y="108"/>
                  </a:moveTo>
                  <a:cubicBezTo>
                    <a:pt x="1408" y="104"/>
                    <a:pt x="1399" y="100"/>
                    <a:pt x="1391" y="96"/>
                  </a:cubicBezTo>
                  <a:cubicBezTo>
                    <a:pt x="1394" y="88"/>
                    <a:pt x="1394" y="88"/>
                    <a:pt x="1394" y="88"/>
                  </a:cubicBezTo>
                  <a:cubicBezTo>
                    <a:pt x="1403" y="92"/>
                    <a:pt x="1411" y="96"/>
                    <a:pt x="1420" y="100"/>
                  </a:cubicBezTo>
                  <a:lnTo>
                    <a:pt x="1416" y="108"/>
                  </a:lnTo>
                  <a:close/>
                  <a:moveTo>
                    <a:pt x="576" y="98"/>
                  </a:moveTo>
                  <a:cubicBezTo>
                    <a:pt x="572" y="90"/>
                    <a:pt x="572" y="90"/>
                    <a:pt x="572" y="90"/>
                  </a:cubicBezTo>
                  <a:cubicBezTo>
                    <a:pt x="581" y="87"/>
                    <a:pt x="590" y="83"/>
                    <a:pt x="598" y="79"/>
                  </a:cubicBezTo>
                  <a:cubicBezTo>
                    <a:pt x="601" y="86"/>
                    <a:pt x="601" y="86"/>
                    <a:pt x="601" y="86"/>
                  </a:cubicBezTo>
                  <a:cubicBezTo>
                    <a:pt x="593" y="90"/>
                    <a:pt x="584" y="94"/>
                    <a:pt x="576" y="98"/>
                  </a:cubicBezTo>
                  <a:close/>
                  <a:moveTo>
                    <a:pt x="1377" y="89"/>
                  </a:moveTo>
                  <a:cubicBezTo>
                    <a:pt x="1368" y="86"/>
                    <a:pt x="1359" y="82"/>
                    <a:pt x="1351" y="79"/>
                  </a:cubicBezTo>
                  <a:cubicBezTo>
                    <a:pt x="1354" y="71"/>
                    <a:pt x="1354" y="71"/>
                    <a:pt x="1354" y="71"/>
                  </a:cubicBezTo>
                  <a:cubicBezTo>
                    <a:pt x="1362" y="75"/>
                    <a:pt x="1371" y="78"/>
                    <a:pt x="1380" y="82"/>
                  </a:cubicBezTo>
                  <a:lnTo>
                    <a:pt x="1377" y="89"/>
                  </a:lnTo>
                  <a:close/>
                  <a:moveTo>
                    <a:pt x="616" y="80"/>
                  </a:moveTo>
                  <a:cubicBezTo>
                    <a:pt x="613" y="73"/>
                    <a:pt x="613" y="73"/>
                    <a:pt x="613" y="73"/>
                  </a:cubicBezTo>
                  <a:cubicBezTo>
                    <a:pt x="622" y="69"/>
                    <a:pt x="630" y="66"/>
                    <a:pt x="639" y="63"/>
                  </a:cubicBezTo>
                  <a:cubicBezTo>
                    <a:pt x="642" y="70"/>
                    <a:pt x="642" y="70"/>
                    <a:pt x="642" y="70"/>
                  </a:cubicBezTo>
                  <a:cubicBezTo>
                    <a:pt x="633" y="73"/>
                    <a:pt x="625" y="77"/>
                    <a:pt x="616" y="80"/>
                  </a:cubicBezTo>
                  <a:close/>
                  <a:moveTo>
                    <a:pt x="1336" y="73"/>
                  </a:moveTo>
                  <a:cubicBezTo>
                    <a:pt x="1327" y="69"/>
                    <a:pt x="1319" y="66"/>
                    <a:pt x="1310" y="63"/>
                  </a:cubicBezTo>
                  <a:cubicBezTo>
                    <a:pt x="1313" y="56"/>
                    <a:pt x="1313" y="56"/>
                    <a:pt x="1313" y="56"/>
                  </a:cubicBezTo>
                  <a:cubicBezTo>
                    <a:pt x="1321" y="59"/>
                    <a:pt x="1330" y="62"/>
                    <a:pt x="1339" y="65"/>
                  </a:cubicBezTo>
                  <a:lnTo>
                    <a:pt x="1336" y="73"/>
                  </a:lnTo>
                  <a:close/>
                  <a:moveTo>
                    <a:pt x="657" y="65"/>
                  </a:moveTo>
                  <a:cubicBezTo>
                    <a:pt x="654" y="57"/>
                    <a:pt x="654" y="57"/>
                    <a:pt x="654" y="57"/>
                  </a:cubicBezTo>
                  <a:cubicBezTo>
                    <a:pt x="663" y="54"/>
                    <a:pt x="672" y="51"/>
                    <a:pt x="681" y="48"/>
                  </a:cubicBezTo>
                  <a:cubicBezTo>
                    <a:pt x="683" y="56"/>
                    <a:pt x="683" y="56"/>
                    <a:pt x="683" y="56"/>
                  </a:cubicBezTo>
                  <a:cubicBezTo>
                    <a:pt x="675" y="58"/>
                    <a:pt x="666" y="61"/>
                    <a:pt x="657" y="65"/>
                  </a:cubicBezTo>
                  <a:close/>
                  <a:moveTo>
                    <a:pt x="1295" y="58"/>
                  </a:moveTo>
                  <a:cubicBezTo>
                    <a:pt x="1286" y="55"/>
                    <a:pt x="1277" y="52"/>
                    <a:pt x="1268" y="49"/>
                  </a:cubicBezTo>
                  <a:cubicBezTo>
                    <a:pt x="1271" y="42"/>
                    <a:pt x="1271" y="42"/>
                    <a:pt x="1271" y="42"/>
                  </a:cubicBezTo>
                  <a:cubicBezTo>
                    <a:pt x="1280" y="45"/>
                    <a:pt x="1289" y="47"/>
                    <a:pt x="1297" y="50"/>
                  </a:cubicBezTo>
                  <a:lnTo>
                    <a:pt x="1295" y="58"/>
                  </a:lnTo>
                  <a:close/>
                  <a:moveTo>
                    <a:pt x="699" y="51"/>
                  </a:moveTo>
                  <a:cubicBezTo>
                    <a:pt x="696" y="43"/>
                    <a:pt x="696" y="43"/>
                    <a:pt x="696" y="43"/>
                  </a:cubicBezTo>
                  <a:cubicBezTo>
                    <a:pt x="705" y="40"/>
                    <a:pt x="714" y="38"/>
                    <a:pt x="723" y="35"/>
                  </a:cubicBezTo>
                  <a:cubicBezTo>
                    <a:pt x="726" y="43"/>
                    <a:pt x="726" y="43"/>
                    <a:pt x="726" y="43"/>
                  </a:cubicBezTo>
                  <a:cubicBezTo>
                    <a:pt x="717" y="45"/>
                    <a:pt x="708" y="48"/>
                    <a:pt x="699" y="51"/>
                  </a:cubicBezTo>
                  <a:close/>
                  <a:moveTo>
                    <a:pt x="1253" y="45"/>
                  </a:moveTo>
                  <a:cubicBezTo>
                    <a:pt x="1244" y="42"/>
                    <a:pt x="1235" y="40"/>
                    <a:pt x="1226" y="38"/>
                  </a:cubicBezTo>
                  <a:cubicBezTo>
                    <a:pt x="1228" y="30"/>
                    <a:pt x="1228" y="30"/>
                    <a:pt x="1228" y="30"/>
                  </a:cubicBezTo>
                  <a:cubicBezTo>
                    <a:pt x="1237" y="32"/>
                    <a:pt x="1246" y="35"/>
                    <a:pt x="1255" y="37"/>
                  </a:cubicBezTo>
                  <a:lnTo>
                    <a:pt x="1253" y="45"/>
                  </a:lnTo>
                  <a:close/>
                  <a:moveTo>
                    <a:pt x="741" y="39"/>
                  </a:moveTo>
                  <a:cubicBezTo>
                    <a:pt x="739" y="31"/>
                    <a:pt x="739" y="31"/>
                    <a:pt x="739" y="31"/>
                  </a:cubicBezTo>
                  <a:cubicBezTo>
                    <a:pt x="744" y="30"/>
                    <a:pt x="744" y="30"/>
                    <a:pt x="744" y="30"/>
                  </a:cubicBezTo>
                  <a:cubicBezTo>
                    <a:pt x="751" y="28"/>
                    <a:pt x="759" y="26"/>
                    <a:pt x="766" y="24"/>
                  </a:cubicBezTo>
                  <a:cubicBezTo>
                    <a:pt x="768" y="32"/>
                    <a:pt x="768" y="32"/>
                    <a:pt x="768" y="32"/>
                  </a:cubicBezTo>
                  <a:cubicBezTo>
                    <a:pt x="761" y="34"/>
                    <a:pt x="753" y="36"/>
                    <a:pt x="746" y="38"/>
                  </a:cubicBezTo>
                  <a:lnTo>
                    <a:pt x="741" y="39"/>
                  </a:lnTo>
                  <a:close/>
                  <a:moveTo>
                    <a:pt x="1211" y="34"/>
                  </a:moveTo>
                  <a:cubicBezTo>
                    <a:pt x="1202" y="32"/>
                    <a:pt x="1192" y="30"/>
                    <a:pt x="1183" y="28"/>
                  </a:cubicBezTo>
                  <a:cubicBezTo>
                    <a:pt x="1185" y="20"/>
                    <a:pt x="1185" y="20"/>
                    <a:pt x="1185" y="20"/>
                  </a:cubicBezTo>
                  <a:cubicBezTo>
                    <a:pt x="1194" y="22"/>
                    <a:pt x="1203" y="24"/>
                    <a:pt x="1212" y="26"/>
                  </a:cubicBezTo>
                  <a:lnTo>
                    <a:pt x="1211" y="34"/>
                  </a:lnTo>
                  <a:close/>
                  <a:moveTo>
                    <a:pt x="784" y="29"/>
                  </a:moveTo>
                  <a:cubicBezTo>
                    <a:pt x="782" y="21"/>
                    <a:pt x="782" y="21"/>
                    <a:pt x="782" y="21"/>
                  </a:cubicBezTo>
                  <a:cubicBezTo>
                    <a:pt x="791" y="19"/>
                    <a:pt x="800" y="17"/>
                    <a:pt x="810" y="16"/>
                  </a:cubicBezTo>
                  <a:cubicBezTo>
                    <a:pt x="811" y="23"/>
                    <a:pt x="811" y="23"/>
                    <a:pt x="811" y="23"/>
                  </a:cubicBezTo>
                  <a:cubicBezTo>
                    <a:pt x="802" y="25"/>
                    <a:pt x="793" y="27"/>
                    <a:pt x="784" y="29"/>
                  </a:cubicBezTo>
                  <a:close/>
                  <a:moveTo>
                    <a:pt x="1168" y="25"/>
                  </a:moveTo>
                  <a:cubicBezTo>
                    <a:pt x="1159" y="23"/>
                    <a:pt x="1149" y="22"/>
                    <a:pt x="1140" y="20"/>
                  </a:cubicBezTo>
                  <a:cubicBezTo>
                    <a:pt x="1142" y="12"/>
                    <a:pt x="1142" y="12"/>
                    <a:pt x="1142" y="12"/>
                  </a:cubicBezTo>
                  <a:cubicBezTo>
                    <a:pt x="1151" y="14"/>
                    <a:pt x="1160" y="15"/>
                    <a:pt x="1169" y="17"/>
                  </a:cubicBezTo>
                  <a:lnTo>
                    <a:pt x="1168" y="25"/>
                  </a:lnTo>
                  <a:close/>
                  <a:moveTo>
                    <a:pt x="827" y="21"/>
                  </a:moveTo>
                  <a:cubicBezTo>
                    <a:pt x="825" y="13"/>
                    <a:pt x="825" y="13"/>
                    <a:pt x="825" y="13"/>
                  </a:cubicBezTo>
                  <a:cubicBezTo>
                    <a:pt x="835" y="11"/>
                    <a:pt x="844" y="10"/>
                    <a:pt x="853" y="9"/>
                  </a:cubicBezTo>
                  <a:cubicBezTo>
                    <a:pt x="854" y="17"/>
                    <a:pt x="854" y="17"/>
                    <a:pt x="854" y="17"/>
                  </a:cubicBezTo>
                  <a:cubicBezTo>
                    <a:pt x="845" y="18"/>
                    <a:pt x="836" y="19"/>
                    <a:pt x="827" y="21"/>
                  </a:cubicBezTo>
                  <a:close/>
                  <a:moveTo>
                    <a:pt x="1124" y="18"/>
                  </a:moveTo>
                  <a:cubicBezTo>
                    <a:pt x="1115" y="16"/>
                    <a:pt x="1106" y="15"/>
                    <a:pt x="1097" y="14"/>
                  </a:cubicBezTo>
                  <a:cubicBezTo>
                    <a:pt x="1098" y="6"/>
                    <a:pt x="1098" y="6"/>
                    <a:pt x="1098" y="6"/>
                  </a:cubicBezTo>
                  <a:cubicBezTo>
                    <a:pt x="1107" y="7"/>
                    <a:pt x="1116" y="9"/>
                    <a:pt x="1126" y="10"/>
                  </a:cubicBezTo>
                  <a:lnTo>
                    <a:pt x="1124" y="18"/>
                  </a:lnTo>
                  <a:close/>
                  <a:moveTo>
                    <a:pt x="870" y="15"/>
                  </a:moveTo>
                  <a:cubicBezTo>
                    <a:pt x="869" y="7"/>
                    <a:pt x="869" y="7"/>
                    <a:pt x="869" y="7"/>
                  </a:cubicBezTo>
                  <a:cubicBezTo>
                    <a:pt x="878" y="6"/>
                    <a:pt x="888" y="5"/>
                    <a:pt x="897" y="4"/>
                  </a:cubicBezTo>
                  <a:cubicBezTo>
                    <a:pt x="898" y="12"/>
                    <a:pt x="898" y="12"/>
                    <a:pt x="898" y="12"/>
                  </a:cubicBezTo>
                  <a:cubicBezTo>
                    <a:pt x="889" y="13"/>
                    <a:pt x="879" y="14"/>
                    <a:pt x="870" y="15"/>
                  </a:cubicBezTo>
                  <a:close/>
                  <a:moveTo>
                    <a:pt x="1081" y="13"/>
                  </a:moveTo>
                  <a:cubicBezTo>
                    <a:pt x="1072" y="12"/>
                    <a:pt x="1062" y="11"/>
                    <a:pt x="1053" y="10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63" y="3"/>
                    <a:pt x="1072" y="4"/>
                    <a:pt x="1082" y="5"/>
                  </a:cubicBezTo>
                  <a:lnTo>
                    <a:pt x="1081" y="13"/>
                  </a:lnTo>
                  <a:close/>
                  <a:moveTo>
                    <a:pt x="914" y="11"/>
                  </a:moveTo>
                  <a:cubicBezTo>
                    <a:pt x="913" y="3"/>
                    <a:pt x="913" y="3"/>
                    <a:pt x="913" y="3"/>
                  </a:cubicBezTo>
                  <a:cubicBezTo>
                    <a:pt x="922" y="2"/>
                    <a:pt x="932" y="1"/>
                    <a:pt x="941" y="1"/>
                  </a:cubicBezTo>
                  <a:cubicBezTo>
                    <a:pt x="942" y="9"/>
                    <a:pt x="942" y="9"/>
                    <a:pt x="942" y="9"/>
                  </a:cubicBezTo>
                  <a:cubicBezTo>
                    <a:pt x="932" y="9"/>
                    <a:pt x="923" y="10"/>
                    <a:pt x="914" y="11"/>
                  </a:cubicBezTo>
                  <a:close/>
                  <a:moveTo>
                    <a:pt x="1037" y="9"/>
                  </a:moveTo>
                  <a:cubicBezTo>
                    <a:pt x="1028" y="9"/>
                    <a:pt x="1019" y="8"/>
                    <a:pt x="1009" y="8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9" y="0"/>
                    <a:pt x="1028" y="1"/>
                    <a:pt x="1038" y="1"/>
                  </a:cubicBezTo>
                  <a:lnTo>
                    <a:pt x="1037" y="9"/>
                  </a:lnTo>
                  <a:close/>
                  <a:moveTo>
                    <a:pt x="958" y="8"/>
                  </a:moveTo>
                  <a:cubicBezTo>
                    <a:pt x="957" y="0"/>
                    <a:pt x="957" y="0"/>
                    <a:pt x="957" y="0"/>
                  </a:cubicBezTo>
                  <a:cubicBezTo>
                    <a:pt x="969" y="0"/>
                    <a:pt x="982" y="0"/>
                    <a:pt x="994" y="0"/>
                  </a:cubicBezTo>
                  <a:cubicBezTo>
                    <a:pt x="994" y="8"/>
                    <a:pt x="994" y="8"/>
                    <a:pt x="994" y="8"/>
                  </a:cubicBezTo>
                  <a:cubicBezTo>
                    <a:pt x="982" y="8"/>
                    <a:pt x="970" y="8"/>
                    <a:pt x="958" y="8"/>
                  </a:cubicBezTo>
                  <a:close/>
                </a:path>
              </a:pathLst>
            </a:custGeom>
            <a:solidFill>
              <a:srgbClr val="319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Freeform 6"/>
            <p:cNvSpPr>
              <a:spLocks/>
            </p:cNvSpPr>
            <p:nvPr/>
          </p:nvSpPr>
          <p:spPr bwMode="auto">
            <a:xfrm>
              <a:off x="971551" y="2357437"/>
              <a:ext cx="3182936" cy="3179763"/>
            </a:xfrm>
            <a:custGeom>
              <a:avLst/>
              <a:gdLst>
                <a:gd name="T0" fmla="*/ 960 w 1921"/>
                <a:gd name="T1" fmla="*/ 0 h 1921"/>
                <a:gd name="T2" fmla="*/ 839 w 1921"/>
                <a:gd name="T3" fmla="*/ 8 h 1921"/>
                <a:gd name="T4" fmla="*/ 725 w 1921"/>
                <a:gd name="T5" fmla="*/ 29 h 1921"/>
                <a:gd name="T6" fmla="*/ 0 w 1921"/>
                <a:gd name="T7" fmla="*/ 960 h 1921"/>
                <a:gd name="T8" fmla="*/ 960 w 1921"/>
                <a:gd name="T9" fmla="*/ 1921 h 1921"/>
                <a:gd name="T10" fmla="*/ 1921 w 1921"/>
                <a:gd name="T11" fmla="*/ 960 h 1921"/>
                <a:gd name="T12" fmla="*/ 960 w 1921"/>
                <a:gd name="T13" fmla="*/ 0 h 1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1" h="1921">
                  <a:moveTo>
                    <a:pt x="960" y="0"/>
                  </a:moveTo>
                  <a:cubicBezTo>
                    <a:pt x="919" y="0"/>
                    <a:pt x="879" y="3"/>
                    <a:pt x="839" y="8"/>
                  </a:cubicBezTo>
                  <a:cubicBezTo>
                    <a:pt x="800" y="12"/>
                    <a:pt x="762" y="20"/>
                    <a:pt x="725" y="29"/>
                  </a:cubicBezTo>
                  <a:cubicBezTo>
                    <a:pt x="308" y="134"/>
                    <a:pt x="0" y="511"/>
                    <a:pt x="0" y="960"/>
                  </a:cubicBezTo>
                  <a:cubicBezTo>
                    <a:pt x="0" y="1491"/>
                    <a:pt x="430" y="1921"/>
                    <a:pt x="960" y="1921"/>
                  </a:cubicBezTo>
                  <a:cubicBezTo>
                    <a:pt x="1491" y="1921"/>
                    <a:pt x="1921" y="1491"/>
                    <a:pt x="1921" y="960"/>
                  </a:cubicBezTo>
                  <a:cubicBezTo>
                    <a:pt x="1921" y="430"/>
                    <a:pt x="1491" y="0"/>
                    <a:pt x="96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Freeform 7"/>
            <p:cNvSpPr>
              <a:spLocks noEditPoints="1"/>
            </p:cNvSpPr>
            <p:nvPr/>
          </p:nvSpPr>
          <p:spPr bwMode="auto">
            <a:xfrm>
              <a:off x="1090613" y="2476500"/>
              <a:ext cx="2944812" cy="2941638"/>
            </a:xfrm>
            <a:custGeom>
              <a:avLst/>
              <a:gdLst>
                <a:gd name="T0" fmla="*/ 2147483647 w 1777"/>
                <a:gd name="T1" fmla="*/ 2147483647 h 1777"/>
                <a:gd name="T2" fmla="*/ 2147483647 w 1777"/>
                <a:gd name="T3" fmla="*/ 2147483647 h 1777"/>
                <a:gd name="T4" fmla="*/ 2147483647 w 1777"/>
                <a:gd name="T5" fmla="*/ 2147483647 h 1777"/>
                <a:gd name="T6" fmla="*/ 2147483647 w 1777"/>
                <a:gd name="T7" fmla="*/ 2147483647 h 1777"/>
                <a:gd name="T8" fmla="*/ 2147483647 w 1777"/>
                <a:gd name="T9" fmla="*/ 2147483647 h 1777"/>
                <a:gd name="T10" fmla="*/ 2147483647 w 1777"/>
                <a:gd name="T11" fmla="*/ 2147483647 h 1777"/>
                <a:gd name="T12" fmla="*/ 2147483647 w 1777"/>
                <a:gd name="T13" fmla="*/ 2147483647 h 1777"/>
                <a:gd name="T14" fmla="*/ 2147483647 w 1777"/>
                <a:gd name="T15" fmla="*/ 2147483647 h 1777"/>
                <a:gd name="T16" fmla="*/ 2147483647 w 1777"/>
                <a:gd name="T17" fmla="*/ 2147483647 h 1777"/>
                <a:gd name="T18" fmla="*/ 2147483647 w 1777"/>
                <a:gd name="T19" fmla="*/ 2147483647 h 1777"/>
                <a:gd name="T20" fmla="*/ 2147483647 w 1777"/>
                <a:gd name="T21" fmla="*/ 2147483647 h 1777"/>
                <a:gd name="T22" fmla="*/ 2147483647 w 1777"/>
                <a:gd name="T23" fmla="*/ 2147483647 h 1777"/>
                <a:gd name="T24" fmla="*/ 2147483647 w 1777"/>
                <a:gd name="T25" fmla="*/ 2147483647 h 1777"/>
                <a:gd name="T26" fmla="*/ 2147483647 w 1777"/>
                <a:gd name="T27" fmla="*/ 2147483647 h 1777"/>
                <a:gd name="T28" fmla="*/ 2147483647 w 1777"/>
                <a:gd name="T29" fmla="*/ 2147483647 h 1777"/>
                <a:gd name="T30" fmla="*/ 2147483647 w 1777"/>
                <a:gd name="T31" fmla="*/ 2147483647 h 1777"/>
                <a:gd name="T32" fmla="*/ 2147483647 w 1777"/>
                <a:gd name="T33" fmla="*/ 2147483647 h 1777"/>
                <a:gd name="T34" fmla="*/ 2147483647 w 1777"/>
                <a:gd name="T35" fmla="*/ 2147483647 h 1777"/>
                <a:gd name="T36" fmla="*/ 2147483647 w 1777"/>
                <a:gd name="T37" fmla="*/ 2147483647 h 1777"/>
                <a:gd name="T38" fmla="*/ 2147483647 w 1777"/>
                <a:gd name="T39" fmla="*/ 2147483647 h 1777"/>
                <a:gd name="T40" fmla="*/ 2147483647 w 1777"/>
                <a:gd name="T41" fmla="*/ 2147483647 h 1777"/>
                <a:gd name="T42" fmla="*/ 2147483647 w 1777"/>
                <a:gd name="T43" fmla="*/ 2147483647 h 1777"/>
                <a:gd name="T44" fmla="*/ 2147483647 w 1777"/>
                <a:gd name="T45" fmla="*/ 2147483647 h 1777"/>
                <a:gd name="T46" fmla="*/ 2147483647 w 1777"/>
                <a:gd name="T47" fmla="*/ 2147483647 h 1777"/>
                <a:gd name="T48" fmla="*/ 2147483647 w 1777"/>
                <a:gd name="T49" fmla="*/ 2147483647 h 1777"/>
                <a:gd name="T50" fmla="*/ 2147483647 w 1777"/>
                <a:gd name="T51" fmla="*/ 2147483647 h 1777"/>
                <a:gd name="T52" fmla="*/ 2147483647 w 1777"/>
                <a:gd name="T53" fmla="*/ 2147483647 h 1777"/>
                <a:gd name="T54" fmla="*/ 2147483647 w 1777"/>
                <a:gd name="T55" fmla="*/ 2147483647 h 1777"/>
                <a:gd name="T56" fmla="*/ 2147483647 w 1777"/>
                <a:gd name="T57" fmla="*/ 2147483647 h 1777"/>
                <a:gd name="T58" fmla="*/ 2147483647 w 1777"/>
                <a:gd name="T59" fmla="*/ 2147483647 h 1777"/>
                <a:gd name="T60" fmla="*/ 2147483647 w 1777"/>
                <a:gd name="T61" fmla="*/ 2147483647 h 1777"/>
                <a:gd name="T62" fmla="*/ 2147483647 w 1777"/>
                <a:gd name="T63" fmla="*/ 2147483647 h 1777"/>
                <a:gd name="T64" fmla="*/ 2147483647 w 1777"/>
                <a:gd name="T65" fmla="*/ 2147483647 h 1777"/>
                <a:gd name="T66" fmla="*/ 2147483647 w 1777"/>
                <a:gd name="T67" fmla="*/ 2147483647 h 1777"/>
                <a:gd name="T68" fmla="*/ 2147483647 w 1777"/>
                <a:gd name="T69" fmla="*/ 2147483647 h 1777"/>
                <a:gd name="T70" fmla="*/ 2147483647 w 1777"/>
                <a:gd name="T71" fmla="*/ 2147483647 h 1777"/>
                <a:gd name="T72" fmla="*/ 2147483647 w 1777"/>
                <a:gd name="T73" fmla="*/ 2147483647 h 1777"/>
                <a:gd name="T74" fmla="*/ 2147483647 w 1777"/>
                <a:gd name="T75" fmla="*/ 2147483647 h 1777"/>
                <a:gd name="T76" fmla="*/ 2147483647 w 1777"/>
                <a:gd name="T77" fmla="*/ 2147483647 h 1777"/>
                <a:gd name="T78" fmla="*/ 2147483647 w 1777"/>
                <a:gd name="T79" fmla="*/ 2147483647 h 1777"/>
                <a:gd name="T80" fmla="*/ 2147483647 w 1777"/>
                <a:gd name="T81" fmla="*/ 2147483647 h 1777"/>
                <a:gd name="T82" fmla="*/ 2147483647 w 1777"/>
                <a:gd name="T83" fmla="*/ 2147483647 h 1777"/>
                <a:gd name="T84" fmla="*/ 2147483647 w 1777"/>
                <a:gd name="T85" fmla="*/ 2147483647 h 1777"/>
                <a:gd name="T86" fmla="*/ 2147483647 w 1777"/>
                <a:gd name="T87" fmla="*/ 2147483647 h 1777"/>
                <a:gd name="T88" fmla="*/ 2147483647 w 1777"/>
                <a:gd name="T89" fmla="*/ 2147483647 h 1777"/>
                <a:gd name="T90" fmla="*/ 2147483647 w 1777"/>
                <a:gd name="T91" fmla="*/ 2147483647 h 1777"/>
                <a:gd name="T92" fmla="*/ 2147483647 w 1777"/>
                <a:gd name="T93" fmla="*/ 2147483647 h 1777"/>
                <a:gd name="T94" fmla="*/ 2147483647 w 1777"/>
                <a:gd name="T95" fmla="*/ 2147483647 h 1777"/>
                <a:gd name="T96" fmla="*/ 2147483647 w 1777"/>
                <a:gd name="T97" fmla="*/ 2147483647 h 1777"/>
                <a:gd name="T98" fmla="*/ 2147483647 w 1777"/>
                <a:gd name="T99" fmla="*/ 2147483647 h 1777"/>
                <a:gd name="T100" fmla="*/ 2147483647 w 1777"/>
                <a:gd name="T101" fmla="*/ 2147483647 h 1777"/>
                <a:gd name="T102" fmla="*/ 2147483647 w 1777"/>
                <a:gd name="T103" fmla="*/ 2147483647 h 1777"/>
                <a:gd name="T104" fmla="*/ 2147483647 w 1777"/>
                <a:gd name="T105" fmla="*/ 2147483647 h 1777"/>
                <a:gd name="T106" fmla="*/ 2147483647 w 1777"/>
                <a:gd name="T107" fmla="*/ 2147483647 h 1777"/>
                <a:gd name="T108" fmla="*/ 2147483647 w 1777"/>
                <a:gd name="T109" fmla="*/ 2147483647 h 1777"/>
                <a:gd name="T110" fmla="*/ 2147483647 w 1777"/>
                <a:gd name="T111" fmla="*/ 2147483647 h 1777"/>
                <a:gd name="T112" fmla="*/ 2147483647 w 1777"/>
                <a:gd name="T113" fmla="*/ 2147483647 h 1777"/>
                <a:gd name="T114" fmla="*/ 2147483647 w 1777"/>
                <a:gd name="T115" fmla="*/ 2147483647 h 1777"/>
                <a:gd name="T116" fmla="*/ 2147483647 w 1777"/>
                <a:gd name="T117" fmla="*/ 2147483647 h 1777"/>
                <a:gd name="T118" fmla="*/ 2147483647 w 1777"/>
                <a:gd name="T119" fmla="*/ 2147483647 h 1777"/>
                <a:gd name="T120" fmla="*/ 2147483647 w 1777"/>
                <a:gd name="T121" fmla="*/ 2147483647 h 1777"/>
                <a:gd name="T122" fmla="*/ 2147483647 w 1777"/>
                <a:gd name="T123" fmla="*/ 2147483647 h 1777"/>
                <a:gd name="T124" fmla="*/ 2147483647 w 1777"/>
                <a:gd name="T125" fmla="*/ 2147483647 h 177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777"/>
                <a:gd name="T190" fmla="*/ 0 h 1777"/>
                <a:gd name="T191" fmla="*/ 1777 w 1777"/>
                <a:gd name="T192" fmla="*/ 1777 h 177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777" h="1777">
                  <a:moveTo>
                    <a:pt x="888" y="1777"/>
                  </a:moveTo>
                  <a:cubicBezTo>
                    <a:pt x="882" y="1777"/>
                    <a:pt x="882" y="1777"/>
                    <a:pt x="882" y="1777"/>
                  </a:cubicBezTo>
                  <a:cubicBezTo>
                    <a:pt x="882" y="1769"/>
                    <a:pt x="882" y="1769"/>
                    <a:pt x="882" y="1769"/>
                  </a:cubicBezTo>
                  <a:cubicBezTo>
                    <a:pt x="888" y="1769"/>
                    <a:pt x="888" y="1769"/>
                    <a:pt x="888" y="1769"/>
                  </a:cubicBezTo>
                  <a:cubicBezTo>
                    <a:pt x="896" y="1769"/>
                    <a:pt x="903" y="1769"/>
                    <a:pt x="910" y="1768"/>
                  </a:cubicBezTo>
                  <a:cubicBezTo>
                    <a:pt x="910" y="1776"/>
                    <a:pt x="910" y="1776"/>
                    <a:pt x="910" y="1776"/>
                  </a:cubicBezTo>
                  <a:cubicBezTo>
                    <a:pt x="903" y="1777"/>
                    <a:pt x="896" y="1777"/>
                    <a:pt x="888" y="1777"/>
                  </a:cubicBezTo>
                  <a:close/>
                  <a:moveTo>
                    <a:pt x="866" y="1776"/>
                  </a:moveTo>
                  <a:cubicBezTo>
                    <a:pt x="856" y="1776"/>
                    <a:pt x="847" y="1776"/>
                    <a:pt x="838" y="1775"/>
                  </a:cubicBezTo>
                  <a:cubicBezTo>
                    <a:pt x="838" y="1767"/>
                    <a:pt x="838" y="1767"/>
                    <a:pt x="838" y="1767"/>
                  </a:cubicBezTo>
                  <a:cubicBezTo>
                    <a:pt x="847" y="1768"/>
                    <a:pt x="857" y="1768"/>
                    <a:pt x="866" y="1768"/>
                  </a:cubicBezTo>
                  <a:lnTo>
                    <a:pt x="866" y="1776"/>
                  </a:lnTo>
                  <a:close/>
                  <a:moveTo>
                    <a:pt x="926" y="1776"/>
                  </a:moveTo>
                  <a:cubicBezTo>
                    <a:pt x="926" y="1768"/>
                    <a:pt x="926" y="1768"/>
                    <a:pt x="926" y="1768"/>
                  </a:cubicBezTo>
                  <a:cubicBezTo>
                    <a:pt x="935" y="1767"/>
                    <a:pt x="944" y="1767"/>
                    <a:pt x="953" y="1766"/>
                  </a:cubicBezTo>
                  <a:cubicBezTo>
                    <a:pt x="954" y="1774"/>
                    <a:pt x="954" y="1774"/>
                    <a:pt x="954" y="1774"/>
                  </a:cubicBezTo>
                  <a:cubicBezTo>
                    <a:pt x="945" y="1775"/>
                    <a:pt x="935" y="1775"/>
                    <a:pt x="926" y="1776"/>
                  </a:cubicBezTo>
                  <a:close/>
                  <a:moveTo>
                    <a:pt x="821" y="1774"/>
                  </a:moveTo>
                  <a:cubicBezTo>
                    <a:pt x="812" y="1773"/>
                    <a:pt x="803" y="1773"/>
                    <a:pt x="793" y="1772"/>
                  </a:cubicBezTo>
                  <a:cubicBezTo>
                    <a:pt x="794" y="1764"/>
                    <a:pt x="794" y="1764"/>
                    <a:pt x="794" y="1764"/>
                  </a:cubicBezTo>
                  <a:cubicBezTo>
                    <a:pt x="804" y="1765"/>
                    <a:pt x="813" y="1765"/>
                    <a:pt x="822" y="1766"/>
                  </a:cubicBezTo>
                  <a:lnTo>
                    <a:pt x="821" y="1774"/>
                  </a:lnTo>
                  <a:close/>
                  <a:moveTo>
                    <a:pt x="970" y="1773"/>
                  </a:moveTo>
                  <a:cubicBezTo>
                    <a:pt x="969" y="1765"/>
                    <a:pt x="969" y="1765"/>
                    <a:pt x="969" y="1765"/>
                  </a:cubicBezTo>
                  <a:cubicBezTo>
                    <a:pt x="978" y="1764"/>
                    <a:pt x="988" y="1763"/>
                    <a:pt x="997" y="1762"/>
                  </a:cubicBezTo>
                  <a:cubicBezTo>
                    <a:pt x="998" y="1770"/>
                    <a:pt x="998" y="1770"/>
                    <a:pt x="998" y="1770"/>
                  </a:cubicBezTo>
                  <a:cubicBezTo>
                    <a:pt x="989" y="1771"/>
                    <a:pt x="979" y="1772"/>
                    <a:pt x="970" y="1773"/>
                  </a:cubicBezTo>
                  <a:close/>
                  <a:moveTo>
                    <a:pt x="778" y="1770"/>
                  </a:moveTo>
                  <a:cubicBezTo>
                    <a:pt x="768" y="1769"/>
                    <a:pt x="759" y="1767"/>
                    <a:pt x="750" y="1766"/>
                  </a:cubicBezTo>
                  <a:cubicBezTo>
                    <a:pt x="751" y="1758"/>
                    <a:pt x="751" y="1758"/>
                    <a:pt x="751" y="1758"/>
                  </a:cubicBezTo>
                  <a:cubicBezTo>
                    <a:pt x="760" y="1759"/>
                    <a:pt x="769" y="1761"/>
                    <a:pt x="779" y="1762"/>
                  </a:cubicBezTo>
                  <a:lnTo>
                    <a:pt x="778" y="1770"/>
                  </a:lnTo>
                  <a:close/>
                  <a:moveTo>
                    <a:pt x="1014" y="1768"/>
                  </a:moveTo>
                  <a:cubicBezTo>
                    <a:pt x="1013" y="1760"/>
                    <a:pt x="1013" y="1760"/>
                    <a:pt x="1013" y="1760"/>
                  </a:cubicBezTo>
                  <a:cubicBezTo>
                    <a:pt x="1022" y="1759"/>
                    <a:pt x="1031" y="1757"/>
                    <a:pt x="1040" y="1756"/>
                  </a:cubicBezTo>
                  <a:cubicBezTo>
                    <a:pt x="1042" y="1763"/>
                    <a:pt x="1042" y="1763"/>
                    <a:pt x="1042" y="1763"/>
                  </a:cubicBezTo>
                  <a:cubicBezTo>
                    <a:pt x="1032" y="1765"/>
                    <a:pt x="1023" y="1767"/>
                    <a:pt x="1014" y="1768"/>
                  </a:cubicBezTo>
                  <a:close/>
                  <a:moveTo>
                    <a:pt x="734" y="1763"/>
                  </a:moveTo>
                  <a:cubicBezTo>
                    <a:pt x="725" y="1762"/>
                    <a:pt x="715" y="1760"/>
                    <a:pt x="706" y="1758"/>
                  </a:cubicBezTo>
                  <a:cubicBezTo>
                    <a:pt x="708" y="1750"/>
                    <a:pt x="708" y="1750"/>
                    <a:pt x="708" y="1750"/>
                  </a:cubicBezTo>
                  <a:cubicBezTo>
                    <a:pt x="717" y="1752"/>
                    <a:pt x="726" y="1754"/>
                    <a:pt x="735" y="1755"/>
                  </a:cubicBezTo>
                  <a:lnTo>
                    <a:pt x="734" y="1763"/>
                  </a:lnTo>
                  <a:close/>
                  <a:moveTo>
                    <a:pt x="1057" y="1761"/>
                  </a:moveTo>
                  <a:cubicBezTo>
                    <a:pt x="1056" y="1753"/>
                    <a:pt x="1056" y="1753"/>
                    <a:pt x="1056" y="1753"/>
                  </a:cubicBezTo>
                  <a:cubicBezTo>
                    <a:pt x="1065" y="1751"/>
                    <a:pt x="1074" y="1749"/>
                    <a:pt x="1083" y="1747"/>
                  </a:cubicBezTo>
                  <a:cubicBezTo>
                    <a:pt x="1085" y="1755"/>
                    <a:pt x="1085" y="1755"/>
                    <a:pt x="1085" y="1755"/>
                  </a:cubicBezTo>
                  <a:cubicBezTo>
                    <a:pt x="1076" y="1757"/>
                    <a:pt x="1067" y="1759"/>
                    <a:pt x="1057" y="1761"/>
                  </a:cubicBezTo>
                  <a:close/>
                  <a:moveTo>
                    <a:pt x="691" y="1755"/>
                  </a:moveTo>
                  <a:cubicBezTo>
                    <a:pt x="681" y="1752"/>
                    <a:pt x="672" y="1750"/>
                    <a:pt x="663" y="1748"/>
                  </a:cubicBezTo>
                  <a:cubicBezTo>
                    <a:pt x="665" y="1740"/>
                    <a:pt x="665" y="1740"/>
                    <a:pt x="665" y="1740"/>
                  </a:cubicBezTo>
                  <a:cubicBezTo>
                    <a:pt x="674" y="1742"/>
                    <a:pt x="683" y="1745"/>
                    <a:pt x="692" y="1747"/>
                  </a:cubicBezTo>
                  <a:lnTo>
                    <a:pt x="691" y="1755"/>
                  </a:lnTo>
                  <a:close/>
                  <a:moveTo>
                    <a:pt x="1101" y="1751"/>
                  </a:moveTo>
                  <a:cubicBezTo>
                    <a:pt x="1099" y="1743"/>
                    <a:pt x="1099" y="1743"/>
                    <a:pt x="1099" y="1743"/>
                  </a:cubicBezTo>
                  <a:cubicBezTo>
                    <a:pt x="1108" y="1741"/>
                    <a:pt x="1117" y="1739"/>
                    <a:pt x="1126" y="1736"/>
                  </a:cubicBezTo>
                  <a:cubicBezTo>
                    <a:pt x="1128" y="1744"/>
                    <a:pt x="1128" y="1744"/>
                    <a:pt x="1128" y="1744"/>
                  </a:cubicBezTo>
                  <a:cubicBezTo>
                    <a:pt x="1119" y="1747"/>
                    <a:pt x="1110" y="1749"/>
                    <a:pt x="1101" y="1751"/>
                  </a:cubicBezTo>
                  <a:close/>
                  <a:moveTo>
                    <a:pt x="648" y="1744"/>
                  </a:moveTo>
                  <a:cubicBezTo>
                    <a:pt x="639" y="1741"/>
                    <a:pt x="630" y="1738"/>
                    <a:pt x="621" y="1736"/>
                  </a:cubicBezTo>
                  <a:cubicBezTo>
                    <a:pt x="623" y="1728"/>
                    <a:pt x="623" y="1728"/>
                    <a:pt x="623" y="1728"/>
                  </a:cubicBezTo>
                  <a:cubicBezTo>
                    <a:pt x="632" y="1731"/>
                    <a:pt x="641" y="1733"/>
                    <a:pt x="650" y="1736"/>
                  </a:cubicBezTo>
                  <a:lnTo>
                    <a:pt x="648" y="1744"/>
                  </a:lnTo>
                  <a:close/>
                  <a:moveTo>
                    <a:pt x="1143" y="1740"/>
                  </a:moveTo>
                  <a:cubicBezTo>
                    <a:pt x="1141" y="1732"/>
                    <a:pt x="1141" y="1732"/>
                    <a:pt x="1141" y="1732"/>
                  </a:cubicBezTo>
                  <a:cubicBezTo>
                    <a:pt x="1150" y="1729"/>
                    <a:pt x="1159" y="1726"/>
                    <a:pt x="1167" y="1723"/>
                  </a:cubicBezTo>
                  <a:cubicBezTo>
                    <a:pt x="1170" y="1731"/>
                    <a:pt x="1170" y="1731"/>
                    <a:pt x="1170" y="1731"/>
                  </a:cubicBezTo>
                  <a:cubicBezTo>
                    <a:pt x="1161" y="1734"/>
                    <a:pt x="1152" y="1737"/>
                    <a:pt x="1143" y="1740"/>
                  </a:cubicBezTo>
                  <a:close/>
                  <a:moveTo>
                    <a:pt x="605" y="1731"/>
                  </a:moveTo>
                  <a:cubicBezTo>
                    <a:pt x="597" y="1728"/>
                    <a:pt x="588" y="1725"/>
                    <a:pt x="579" y="1721"/>
                  </a:cubicBezTo>
                  <a:cubicBezTo>
                    <a:pt x="582" y="1714"/>
                    <a:pt x="582" y="1714"/>
                    <a:pt x="582" y="1714"/>
                  </a:cubicBezTo>
                  <a:cubicBezTo>
                    <a:pt x="590" y="1717"/>
                    <a:pt x="599" y="1720"/>
                    <a:pt x="608" y="1723"/>
                  </a:cubicBezTo>
                  <a:lnTo>
                    <a:pt x="605" y="1731"/>
                  </a:lnTo>
                  <a:close/>
                  <a:moveTo>
                    <a:pt x="1185" y="1726"/>
                  </a:moveTo>
                  <a:cubicBezTo>
                    <a:pt x="1183" y="1718"/>
                    <a:pt x="1183" y="1718"/>
                    <a:pt x="1183" y="1718"/>
                  </a:cubicBezTo>
                  <a:cubicBezTo>
                    <a:pt x="1191" y="1715"/>
                    <a:pt x="1200" y="1712"/>
                    <a:pt x="1209" y="1709"/>
                  </a:cubicBezTo>
                  <a:cubicBezTo>
                    <a:pt x="1212" y="1716"/>
                    <a:pt x="1212" y="1716"/>
                    <a:pt x="1212" y="1716"/>
                  </a:cubicBezTo>
                  <a:cubicBezTo>
                    <a:pt x="1203" y="1719"/>
                    <a:pt x="1194" y="1723"/>
                    <a:pt x="1185" y="1726"/>
                  </a:cubicBezTo>
                  <a:close/>
                  <a:moveTo>
                    <a:pt x="564" y="1716"/>
                  </a:moveTo>
                  <a:cubicBezTo>
                    <a:pt x="555" y="1712"/>
                    <a:pt x="547" y="1709"/>
                    <a:pt x="538" y="1705"/>
                  </a:cubicBezTo>
                  <a:cubicBezTo>
                    <a:pt x="541" y="1698"/>
                    <a:pt x="541" y="1698"/>
                    <a:pt x="541" y="1698"/>
                  </a:cubicBezTo>
                  <a:cubicBezTo>
                    <a:pt x="550" y="1701"/>
                    <a:pt x="558" y="1705"/>
                    <a:pt x="567" y="1708"/>
                  </a:cubicBezTo>
                  <a:lnTo>
                    <a:pt x="564" y="1716"/>
                  </a:lnTo>
                  <a:close/>
                  <a:moveTo>
                    <a:pt x="1227" y="1710"/>
                  </a:moveTo>
                  <a:cubicBezTo>
                    <a:pt x="1224" y="1703"/>
                    <a:pt x="1224" y="1703"/>
                    <a:pt x="1224" y="1703"/>
                  </a:cubicBezTo>
                  <a:cubicBezTo>
                    <a:pt x="1232" y="1699"/>
                    <a:pt x="1241" y="1695"/>
                    <a:pt x="1249" y="1692"/>
                  </a:cubicBezTo>
                  <a:cubicBezTo>
                    <a:pt x="1253" y="1699"/>
                    <a:pt x="1253" y="1699"/>
                    <a:pt x="1253" y="1699"/>
                  </a:cubicBezTo>
                  <a:cubicBezTo>
                    <a:pt x="1244" y="1703"/>
                    <a:pt x="1235" y="1706"/>
                    <a:pt x="1227" y="1710"/>
                  </a:cubicBezTo>
                  <a:close/>
                  <a:moveTo>
                    <a:pt x="523" y="1698"/>
                  </a:moveTo>
                  <a:cubicBezTo>
                    <a:pt x="515" y="1695"/>
                    <a:pt x="506" y="1691"/>
                    <a:pt x="498" y="1686"/>
                  </a:cubicBezTo>
                  <a:cubicBezTo>
                    <a:pt x="502" y="1679"/>
                    <a:pt x="502" y="1679"/>
                    <a:pt x="502" y="1679"/>
                  </a:cubicBezTo>
                  <a:cubicBezTo>
                    <a:pt x="510" y="1683"/>
                    <a:pt x="518" y="1687"/>
                    <a:pt x="527" y="1691"/>
                  </a:cubicBezTo>
                  <a:lnTo>
                    <a:pt x="523" y="1698"/>
                  </a:lnTo>
                  <a:close/>
                  <a:moveTo>
                    <a:pt x="1267" y="1692"/>
                  </a:moveTo>
                  <a:cubicBezTo>
                    <a:pt x="1264" y="1685"/>
                    <a:pt x="1264" y="1685"/>
                    <a:pt x="1264" y="1685"/>
                  </a:cubicBezTo>
                  <a:cubicBezTo>
                    <a:pt x="1272" y="1681"/>
                    <a:pt x="1281" y="1677"/>
                    <a:pt x="1289" y="1673"/>
                  </a:cubicBezTo>
                  <a:cubicBezTo>
                    <a:pt x="1292" y="1680"/>
                    <a:pt x="1292" y="1680"/>
                    <a:pt x="1292" y="1680"/>
                  </a:cubicBezTo>
                  <a:cubicBezTo>
                    <a:pt x="1284" y="1684"/>
                    <a:pt x="1276" y="1688"/>
                    <a:pt x="1267" y="1692"/>
                  </a:cubicBezTo>
                  <a:close/>
                  <a:moveTo>
                    <a:pt x="484" y="1679"/>
                  </a:moveTo>
                  <a:cubicBezTo>
                    <a:pt x="475" y="1675"/>
                    <a:pt x="467" y="1671"/>
                    <a:pt x="459" y="1666"/>
                  </a:cubicBezTo>
                  <a:cubicBezTo>
                    <a:pt x="463" y="1659"/>
                    <a:pt x="463" y="1659"/>
                    <a:pt x="463" y="1659"/>
                  </a:cubicBezTo>
                  <a:cubicBezTo>
                    <a:pt x="471" y="1664"/>
                    <a:pt x="479" y="1668"/>
                    <a:pt x="487" y="1672"/>
                  </a:cubicBezTo>
                  <a:lnTo>
                    <a:pt x="484" y="1679"/>
                  </a:lnTo>
                  <a:close/>
                  <a:moveTo>
                    <a:pt x="1307" y="1672"/>
                  </a:moveTo>
                  <a:cubicBezTo>
                    <a:pt x="1303" y="1665"/>
                    <a:pt x="1303" y="1665"/>
                    <a:pt x="1303" y="1665"/>
                  </a:cubicBezTo>
                  <a:cubicBezTo>
                    <a:pt x="1311" y="1661"/>
                    <a:pt x="1319" y="1656"/>
                    <a:pt x="1327" y="1652"/>
                  </a:cubicBezTo>
                  <a:cubicBezTo>
                    <a:pt x="1331" y="1659"/>
                    <a:pt x="1331" y="1659"/>
                    <a:pt x="1331" y="1659"/>
                  </a:cubicBezTo>
                  <a:cubicBezTo>
                    <a:pt x="1323" y="1663"/>
                    <a:pt x="1315" y="1668"/>
                    <a:pt x="1307" y="1672"/>
                  </a:cubicBezTo>
                  <a:close/>
                  <a:moveTo>
                    <a:pt x="445" y="1658"/>
                  </a:moveTo>
                  <a:cubicBezTo>
                    <a:pt x="437" y="1654"/>
                    <a:pt x="429" y="1649"/>
                    <a:pt x="421" y="1644"/>
                  </a:cubicBezTo>
                  <a:cubicBezTo>
                    <a:pt x="425" y="1637"/>
                    <a:pt x="425" y="1637"/>
                    <a:pt x="425" y="1637"/>
                  </a:cubicBezTo>
                  <a:cubicBezTo>
                    <a:pt x="433" y="1642"/>
                    <a:pt x="441" y="1647"/>
                    <a:pt x="449" y="1651"/>
                  </a:cubicBezTo>
                  <a:lnTo>
                    <a:pt x="445" y="1658"/>
                  </a:lnTo>
                  <a:close/>
                  <a:moveTo>
                    <a:pt x="1345" y="1650"/>
                  </a:moveTo>
                  <a:cubicBezTo>
                    <a:pt x="1341" y="1643"/>
                    <a:pt x="1341" y="1643"/>
                    <a:pt x="1341" y="1643"/>
                  </a:cubicBezTo>
                  <a:cubicBezTo>
                    <a:pt x="1349" y="1639"/>
                    <a:pt x="1357" y="1634"/>
                    <a:pt x="1365" y="1629"/>
                  </a:cubicBezTo>
                  <a:cubicBezTo>
                    <a:pt x="1369" y="1635"/>
                    <a:pt x="1369" y="1635"/>
                    <a:pt x="1369" y="1635"/>
                  </a:cubicBezTo>
                  <a:cubicBezTo>
                    <a:pt x="1361" y="1641"/>
                    <a:pt x="1353" y="1646"/>
                    <a:pt x="1345" y="1650"/>
                  </a:cubicBezTo>
                  <a:close/>
                  <a:moveTo>
                    <a:pt x="407" y="1635"/>
                  </a:moveTo>
                  <a:cubicBezTo>
                    <a:pt x="399" y="1630"/>
                    <a:pt x="392" y="1625"/>
                    <a:pt x="384" y="1620"/>
                  </a:cubicBezTo>
                  <a:cubicBezTo>
                    <a:pt x="389" y="1613"/>
                    <a:pt x="389" y="1613"/>
                    <a:pt x="389" y="1613"/>
                  </a:cubicBezTo>
                  <a:cubicBezTo>
                    <a:pt x="396" y="1618"/>
                    <a:pt x="404" y="1623"/>
                    <a:pt x="412" y="1628"/>
                  </a:cubicBezTo>
                  <a:lnTo>
                    <a:pt x="407" y="1635"/>
                  </a:lnTo>
                  <a:close/>
                  <a:moveTo>
                    <a:pt x="1383" y="1627"/>
                  </a:moveTo>
                  <a:cubicBezTo>
                    <a:pt x="1378" y="1620"/>
                    <a:pt x="1378" y="1620"/>
                    <a:pt x="1378" y="1620"/>
                  </a:cubicBezTo>
                  <a:cubicBezTo>
                    <a:pt x="1386" y="1615"/>
                    <a:pt x="1394" y="1609"/>
                    <a:pt x="1401" y="1604"/>
                  </a:cubicBezTo>
                  <a:cubicBezTo>
                    <a:pt x="1406" y="1611"/>
                    <a:pt x="1406" y="1611"/>
                    <a:pt x="1406" y="1611"/>
                  </a:cubicBezTo>
                  <a:cubicBezTo>
                    <a:pt x="1398" y="1616"/>
                    <a:pt x="1390" y="1621"/>
                    <a:pt x="1383" y="1627"/>
                  </a:cubicBezTo>
                  <a:close/>
                  <a:moveTo>
                    <a:pt x="371" y="1610"/>
                  </a:moveTo>
                  <a:cubicBezTo>
                    <a:pt x="363" y="1605"/>
                    <a:pt x="356" y="1599"/>
                    <a:pt x="348" y="1594"/>
                  </a:cubicBezTo>
                  <a:cubicBezTo>
                    <a:pt x="353" y="1587"/>
                    <a:pt x="353" y="1587"/>
                    <a:pt x="353" y="1587"/>
                  </a:cubicBezTo>
                  <a:cubicBezTo>
                    <a:pt x="361" y="1593"/>
                    <a:pt x="368" y="1599"/>
                    <a:pt x="376" y="1604"/>
                  </a:cubicBezTo>
                  <a:lnTo>
                    <a:pt x="371" y="1610"/>
                  </a:lnTo>
                  <a:close/>
                  <a:moveTo>
                    <a:pt x="1419" y="1601"/>
                  </a:moveTo>
                  <a:cubicBezTo>
                    <a:pt x="1414" y="1595"/>
                    <a:pt x="1414" y="1595"/>
                    <a:pt x="1414" y="1595"/>
                  </a:cubicBezTo>
                  <a:cubicBezTo>
                    <a:pt x="1421" y="1589"/>
                    <a:pt x="1429" y="1583"/>
                    <a:pt x="1436" y="1578"/>
                  </a:cubicBezTo>
                  <a:cubicBezTo>
                    <a:pt x="1441" y="1584"/>
                    <a:pt x="1441" y="1584"/>
                    <a:pt x="1441" y="1584"/>
                  </a:cubicBezTo>
                  <a:cubicBezTo>
                    <a:pt x="1434" y="1590"/>
                    <a:pt x="1426" y="1596"/>
                    <a:pt x="1419" y="1601"/>
                  </a:cubicBezTo>
                  <a:close/>
                  <a:moveTo>
                    <a:pt x="336" y="1584"/>
                  </a:moveTo>
                  <a:cubicBezTo>
                    <a:pt x="328" y="1578"/>
                    <a:pt x="321" y="1572"/>
                    <a:pt x="314" y="1566"/>
                  </a:cubicBezTo>
                  <a:cubicBezTo>
                    <a:pt x="319" y="1560"/>
                    <a:pt x="319" y="1560"/>
                    <a:pt x="319" y="1560"/>
                  </a:cubicBezTo>
                  <a:cubicBezTo>
                    <a:pt x="326" y="1566"/>
                    <a:pt x="333" y="1572"/>
                    <a:pt x="341" y="1577"/>
                  </a:cubicBezTo>
                  <a:lnTo>
                    <a:pt x="336" y="1584"/>
                  </a:lnTo>
                  <a:close/>
                  <a:moveTo>
                    <a:pt x="1453" y="1574"/>
                  </a:moveTo>
                  <a:cubicBezTo>
                    <a:pt x="1448" y="1568"/>
                    <a:pt x="1448" y="1568"/>
                    <a:pt x="1448" y="1568"/>
                  </a:cubicBezTo>
                  <a:cubicBezTo>
                    <a:pt x="1456" y="1562"/>
                    <a:pt x="1463" y="1556"/>
                    <a:pt x="1470" y="1550"/>
                  </a:cubicBezTo>
                  <a:cubicBezTo>
                    <a:pt x="1475" y="1556"/>
                    <a:pt x="1475" y="1556"/>
                    <a:pt x="1475" y="1556"/>
                  </a:cubicBezTo>
                  <a:cubicBezTo>
                    <a:pt x="1468" y="1562"/>
                    <a:pt x="1461" y="1568"/>
                    <a:pt x="1453" y="1574"/>
                  </a:cubicBezTo>
                  <a:close/>
                  <a:moveTo>
                    <a:pt x="302" y="1555"/>
                  </a:moveTo>
                  <a:cubicBezTo>
                    <a:pt x="295" y="1549"/>
                    <a:pt x="288" y="1543"/>
                    <a:pt x="281" y="1536"/>
                  </a:cubicBezTo>
                  <a:cubicBezTo>
                    <a:pt x="286" y="1531"/>
                    <a:pt x="286" y="1531"/>
                    <a:pt x="286" y="1531"/>
                  </a:cubicBezTo>
                  <a:cubicBezTo>
                    <a:pt x="293" y="1537"/>
                    <a:pt x="300" y="1543"/>
                    <a:pt x="307" y="1549"/>
                  </a:cubicBezTo>
                  <a:lnTo>
                    <a:pt x="302" y="1555"/>
                  </a:lnTo>
                  <a:close/>
                  <a:moveTo>
                    <a:pt x="1487" y="1545"/>
                  </a:moveTo>
                  <a:cubicBezTo>
                    <a:pt x="1481" y="1539"/>
                    <a:pt x="1481" y="1539"/>
                    <a:pt x="1481" y="1539"/>
                  </a:cubicBezTo>
                  <a:cubicBezTo>
                    <a:pt x="1488" y="1533"/>
                    <a:pt x="1495" y="1526"/>
                    <a:pt x="1502" y="1520"/>
                  </a:cubicBezTo>
                  <a:cubicBezTo>
                    <a:pt x="1507" y="1526"/>
                    <a:pt x="1507" y="1526"/>
                    <a:pt x="1507" y="1526"/>
                  </a:cubicBezTo>
                  <a:cubicBezTo>
                    <a:pt x="1501" y="1532"/>
                    <a:pt x="1494" y="1539"/>
                    <a:pt x="1487" y="1545"/>
                  </a:cubicBezTo>
                  <a:close/>
                  <a:moveTo>
                    <a:pt x="269" y="1525"/>
                  </a:moveTo>
                  <a:cubicBezTo>
                    <a:pt x="263" y="1519"/>
                    <a:pt x="256" y="1512"/>
                    <a:pt x="250" y="1505"/>
                  </a:cubicBezTo>
                  <a:cubicBezTo>
                    <a:pt x="255" y="1500"/>
                    <a:pt x="255" y="1500"/>
                    <a:pt x="255" y="1500"/>
                  </a:cubicBezTo>
                  <a:cubicBezTo>
                    <a:pt x="262" y="1507"/>
                    <a:pt x="268" y="1513"/>
                    <a:pt x="275" y="1520"/>
                  </a:cubicBezTo>
                  <a:lnTo>
                    <a:pt x="269" y="1525"/>
                  </a:lnTo>
                  <a:close/>
                  <a:moveTo>
                    <a:pt x="1519" y="1514"/>
                  </a:moveTo>
                  <a:cubicBezTo>
                    <a:pt x="1513" y="1509"/>
                    <a:pt x="1513" y="1509"/>
                    <a:pt x="1513" y="1509"/>
                  </a:cubicBezTo>
                  <a:cubicBezTo>
                    <a:pt x="1520" y="1502"/>
                    <a:pt x="1526" y="1495"/>
                    <a:pt x="1532" y="1489"/>
                  </a:cubicBezTo>
                  <a:cubicBezTo>
                    <a:pt x="1538" y="1494"/>
                    <a:pt x="1538" y="1494"/>
                    <a:pt x="1538" y="1494"/>
                  </a:cubicBezTo>
                  <a:cubicBezTo>
                    <a:pt x="1532" y="1501"/>
                    <a:pt x="1525" y="1508"/>
                    <a:pt x="1519" y="1514"/>
                  </a:cubicBezTo>
                  <a:close/>
                  <a:moveTo>
                    <a:pt x="238" y="1494"/>
                  </a:moveTo>
                  <a:cubicBezTo>
                    <a:pt x="232" y="1487"/>
                    <a:pt x="226" y="1480"/>
                    <a:pt x="220" y="1473"/>
                  </a:cubicBezTo>
                  <a:cubicBezTo>
                    <a:pt x="226" y="1468"/>
                    <a:pt x="226" y="1468"/>
                    <a:pt x="226" y="1468"/>
                  </a:cubicBezTo>
                  <a:cubicBezTo>
                    <a:pt x="232" y="1475"/>
                    <a:pt x="238" y="1482"/>
                    <a:pt x="244" y="1488"/>
                  </a:cubicBezTo>
                  <a:lnTo>
                    <a:pt x="238" y="1494"/>
                  </a:lnTo>
                  <a:close/>
                  <a:moveTo>
                    <a:pt x="1549" y="1482"/>
                  </a:moveTo>
                  <a:cubicBezTo>
                    <a:pt x="1543" y="1477"/>
                    <a:pt x="1543" y="1477"/>
                    <a:pt x="1543" y="1477"/>
                  </a:cubicBezTo>
                  <a:cubicBezTo>
                    <a:pt x="1549" y="1470"/>
                    <a:pt x="1556" y="1463"/>
                    <a:pt x="1561" y="1456"/>
                  </a:cubicBezTo>
                  <a:cubicBezTo>
                    <a:pt x="1568" y="1461"/>
                    <a:pt x="1568" y="1461"/>
                    <a:pt x="1568" y="1461"/>
                  </a:cubicBezTo>
                  <a:cubicBezTo>
                    <a:pt x="1562" y="1468"/>
                    <a:pt x="1555" y="1475"/>
                    <a:pt x="1549" y="1482"/>
                  </a:cubicBezTo>
                  <a:close/>
                  <a:moveTo>
                    <a:pt x="209" y="1461"/>
                  </a:moveTo>
                  <a:cubicBezTo>
                    <a:pt x="203" y="1454"/>
                    <a:pt x="197" y="1446"/>
                    <a:pt x="191" y="1439"/>
                  </a:cubicBezTo>
                  <a:cubicBezTo>
                    <a:pt x="198" y="1434"/>
                    <a:pt x="198" y="1434"/>
                    <a:pt x="198" y="1434"/>
                  </a:cubicBezTo>
                  <a:cubicBezTo>
                    <a:pt x="203" y="1441"/>
                    <a:pt x="209" y="1449"/>
                    <a:pt x="215" y="1456"/>
                  </a:cubicBezTo>
                  <a:lnTo>
                    <a:pt x="209" y="1461"/>
                  </a:lnTo>
                  <a:close/>
                  <a:moveTo>
                    <a:pt x="1578" y="1449"/>
                  </a:moveTo>
                  <a:cubicBezTo>
                    <a:pt x="1572" y="1444"/>
                    <a:pt x="1572" y="1444"/>
                    <a:pt x="1572" y="1444"/>
                  </a:cubicBezTo>
                  <a:cubicBezTo>
                    <a:pt x="1577" y="1436"/>
                    <a:pt x="1583" y="1429"/>
                    <a:pt x="1589" y="1422"/>
                  </a:cubicBezTo>
                  <a:cubicBezTo>
                    <a:pt x="1595" y="1427"/>
                    <a:pt x="1595" y="1427"/>
                    <a:pt x="1595" y="1427"/>
                  </a:cubicBezTo>
                  <a:cubicBezTo>
                    <a:pt x="1590" y="1434"/>
                    <a:pt x="1584" y="1441"/>
                    <a:pt x="1578" y="1449"/>
                  </a:cubicBezTo>
                  <a:close/>
                  <a:moveTo>
                    <a:pt x="181" y="1426"/>
                  </a:moveTo>
                  <a:cubicBezTo>
                    <a:pt x="176" y="1419"/>
                    <a:pt x="170" y="1411"/>
                    <a:pt x="165" y="1404"/>
                  </a:cubicBezTo>
                  <a:cubicBezTo>
                    <a:pt x="171" y="1399"/>
                    <a:pt x="171" y="1399"/>
                    <a:pt x="171" y="1399"/>
                  </a:cubicBezTo>
                  <a:cubicBezTo>
                    <a:pt x="177" y="1406"/>
                    <a:pt x="182" y="1414"/>
                    <a:pt x="188" y="1421"/>
                  </a:cubicBezTo>
                  <a:lnTo>
                    <a:pt x="181" y="1426"/>
                  </a:lnTo>
                  <a:close/>
                  <a:moveTo>
                    <a:pt x="1605" y="1414"/>
                  </a:moveTo>
                  <a:cubicBezTo>
                    <a:pt x="1598" y="1409"/>
                    <a:pt x="1598" y="1409"/>
                    <a:pt x="1598" y="1409"/>
                  </a:cubicBezTo>
                  <a:cubicBezTo>
                    <a:pt x="1604" y="1401"/>
                    <a:pt x="1609" y="1394"/>
                    <a:pt x="1614" y="1386"/>
                  </a:cubicBezTo>
                  <a:cubicBezTo>
                    <a:pt x="1621" y="1391"/>
                    <a:pt x="1621" y="1391"/>
                    <a:pt x="1621" y="1391"/>
                  </a:cubicBezTo>
                  <a:cubicBezTo>
                    <a:pt x="1616" y="1398"/>
                    <a:pt x="1610" y="1406"/>
                    <a:pt x="1605" y="1414"/>
                  </a:cubicBezTo>
                  <a:close/>
                  <a:moveTo>
                    <a:pt x="156" y="1390"/>
                  </a:moveTo>
                  <a:cubicBezTo>
                    <a:pt x="150" y="1383"/>
                    <a:pt x="145" y="1375"/>
                    <a:pt x="140" y="1367"/>
                  </a:cubicBezTo>
                  <a:cubicBezTo>
                    <a:pt x="147" y="1363"/>
                    <a:pt x="147" y="1363"/>
                    <a:pt x="147" y="1363"/>
                  </a:cubicBezTo>
                  <a:cubicBezTo>
                    <a:pt x="152" y="1370"/>
                    <a:pt x="157" y="1378"/>
                    <a:pt x="162" y="1386"/>
                  </a:cubicBezTo>
                  <a:lnTo>
                    <a:pt x="156" y="1390"/>
                  </a:lnTo>
                  <a:close/>
                  <a:moveTo>
                    <a:pt x="1630" y="1377"/>
                  </a:moveTo>
                  <a:cubicBezTo>
                    <a:pt x="1623" y="1373"/>
                    <a:pt x="1623" y="1373"/>
                    <a:pt x="1623" y="1373"/>
                  </a:cubicBezTo>
                  <a:cubicBezTo>
                    <a:pt x="1628" y="1365"/>
                    <a:pt x="1634" y="1357"/>
                    <a:pt x="1638" y="1350"/>
                  </a:cubicBezTo>
                  <a:cubicBezTo>
                    <a:pt x="1645" y="1354"/>
                    <a:pt x="1645" y="1354"/>
                    <a:pt x="1645" y="1354"/>
                  </a:cubicBezTo>
                  <a:cubicBezTo>
                    <a:pt x="1640" y="1362"/>
                    <a:pt x="1635" y="1370"/>
                    <a:pt x="1630" y="1377"/>
                  </a:cubicBezTo>
                  <a:close/>
                  <a:moveTo>
                    <a:pt x="131" y="1353"/>
                  </a:moveTo>
                  <a:cubicBezTo>
                    <a:pt x="127" y="1345"/>
                    <a:pt x="122" y="1337"/>
                    <a:pt x="117" y="1329"/>
                  </a:cubicBezTo>
                  <a:cubicBezTo>
                    <a:pt x="124" y="1325"/>
                    <a:pt x="124" y="1325"/>
                    <a:pt x="124" y="1325"/>
                  </a:cubicBezTo>
                  <a:cubicBezTo>
                    <a:pt x="129" y="1333"/>
                    <a:pt x="133" y="1341"/>
                    <a:pt x="138" y="1349"/>
                  </a:cubicBezTo>
                  <a:lnTo>
                    <a:pt x="131" y="1353"/>
                  </a:lnTo>
                  <a:close/>
                  <a:moveTo>
                    <a:pt x="1653" y="1340"/>
                  </a:moveTo>
                  <a:cubicBezTo>
                    <a:pt x="1647" y="1336"/>
                    <a:pt x="1647" y="1336"/>
                    <a:pt x="1647" y="1336"/>
                  </a:cubicBezTo>
                  <a:cubicBezTo>
                    <a:pt x="1651" y="1328"/>
                    <a:pt x="1656" y="1320"/>
                    <a:pt x="1660" y="1312"/>
                  </a:cubicBezTo>
                  <a:cubicBezTo>
                    <a:pt x="1667" y="1316"/>
                    <a:pt x="1667" y="1316"/>
                    <a:pt x="1667" y="1316"/>
                  </a:cubicBezTo>
                  <a:cubicBezTo>
                    <a:pt x="1663" y="1324"/>
                    <a:pt x="1658" y="1332"/>
                    <a:pt x="1653" y="1340"/>
                  </a:cubicBezTo>
                  <a:close/>
                  <a:moveTo>
                    <a:pt x="109" y="1315"/>
                  </a:moveTo>
                  <a:cubicBezTo>
                    <a:pt x="105" y="1307"/>
                    <a:pt x="100" y="1299"/>
                    <a:pt x="96" y="1290"/>
                  </a:cubicBezTo>
                  <a:cubicBezTo>
                    <a:pt x="103" y="1287"/>
                    <a:pt x="103" y="1287"/>
                    <a:pt x="103" y="1287"/>
                  </a:cubicBezTo>
                  <a:cubicBezTo>
                    <a:pt x="107" y="1295"/>
                    <a:pt x="112" y="1303"/>
                    <a:pt x="116" y="1311"/>
                  </a:cubicBezTo>
                  <a:lnTo>
                    <a:pt x="109" y="1315"/>
                  </a:lnTo>
                  <a:close/>
                  <a:moveTo>
                    <a:pt x="1675" y="1302"/>
                  </a:moveTo>
                  <a:cubicBezTo>
                    <a:pt x="1668" y="1298"/>
                    <a:pt x="1668" y="1298"/>
                    <a:pt x="1668" y="1298"/>
                  </a:cubicBezTo>
                  <a:cubicBezTo>
                    <a:pt x="1672" y="1290"/>
                    <a:pt x="1676" y="1281"/>
                    <a:pt x="1680" y="1273"/>
                  </a:cubicBezTo>
                  <a:cubicBezTo>
                    <a:pt x="1688" y="1277"/>
                    <a:pt x="1688" y="1277"/>
                    <a:pt x="1688" y="1277"/>
                  </a:cubicBezTo>
                  <a:cubicBezTo>
                    <a:pt x="1684" y="1285"/>
                    <a:pt x="1679" y="1293"/>
                    <a:pt x="1675" y="1302"/>
                  </a:cubicBezTo>
                  <a:close/>
                  <a:moveTo>
                    <a:pt x="89" y="1276"/>
                  </a:moveTo>
                  <a:cubicBezTo>
                    <a:pt x="85" y="1267"/>
                    <a:pt x="81" y="1259"/>
                    <a:pt x="77" y="1250"/>
                  </a:cubicBezTo>
                  <a:cubicBezTo>
                    <a:pt x="84" y="1247"/>
                    <a:pt x="84" y="1247"/>
                    <a:pt x="84" y="1247"/>
                  </a:cubicBezTo>
                  <a:cubicBezTo>
                    <a:pt x="88" y="1255"/>
                    <a:pt x="92" y="1264"/>
                    <a:pt x="96" y="1272"/>
                  </a:cubicBezTo>
                  <a:lnTo>
                    <a:pt x="89" y="1276"/>
                  </a:lnTo>
                  <a:close/>
                  <a:moveTo>
                    <a:pt x="1694" y="1262"/>
                  </a:moveTo>
                  <a:cubicBezTo>
                    <a:pt x="1687" y="1259"/>
                    <a:pt x="1687" y="1259"/>
                    <a:pt x="1687" y="1259"/>
                  </a:cubicBezTo>
                  <a:cubicBezTo>
                    <a:pt x="1691" y="1250"/>
                    <a:pt x="1695" y="1242"/>
                    <a:pt x="1699" y="1233"/>
                  </a:cubicBezTo>
                  <a:cubicBezTo>
                    <a:pt x="1706" y="1236"/>
                    <a:pt x="1706" y="1236"/>
                    <a:pt x="1706" y="1236"/>
                  </a:cubicBezTo>
                  <a:cubicBezTo>
                    <a:pt x="1702" y="1245"/>
                    <a:pt x="1698" y="1254"/>
                    <a:pt x="1694" y="1262"/>
                  </a:cubicBezTo>
                  <a:close/>
                  <a:moveTo>
                    <a:pt x="71" y="1235"/>
                  </a:moveTo>
                  <a:cubicBezTo>
                    <a:pt x="67" y="1227"/>
                    <a:pt x="63" y="1218"/>
                    <a:pt x="60" y="1209"/>
                  </a:cubicBezTo>
                  <a:cubicBezTo>
                    <a:pt x="67" y="1206"/>
                    <a:pt x="67" y="1206"/>
                    <a:pt x="67" y="1206"/>
                  </a:cubicBezTo>
                  <a:cubicBezTo>
                    <a:pt x="71" y="1215"/>
                    <a:pt x="74" y="1224"/>
                    <a:pt x="78" y="1232"/>
                  </a:cubicBezTo>
                  <a:lnTo>
                    <a:pt x="71" y="1235"/>
                  </a:lnTo>
                  <a:close/>
                  <a:moveTo>
                    <a:pt x="1712" y="1222"/>
                  </a:moveTo>
                  <a:cubicBezTo>
                    <a:pt x="1705" y="1219"/>
                    <a:pt x="1705" y="1219"/>
                    <a:pt x="1705" y="1219"/>
                  </a:cubicBezTo>
                  <a:cubicBezTo>
                    <a:pt x="1708" y="1210"/>
                    <a:pt x="1712" y="1201"/>
                    <a:pt x="1715" y="1193"/>
                  </a:cubicBezTo>
                  <a:cubicBezTo>
                    <a:pt x="1722" y="1195"/>
                    <a:pt x="1722" y="1195"/>
                    <a:pt x="1722" y="1195"/>
                  </a:cubicBezTo>
                  <a:cubicBezTo>
                    <a:pt x="1719" y="1204"/>
                    <a:pt x="1716" y="1213"/>
                    <a:pt x="1712" y="1222"/>
                  </a:cubicBezTo>
                  <a:close/>
                  <a:moveTo>
                    <a:pt x="54" y="1194"/>
                  </a:moveTo>
                  <a:cubicBezTo>
                    <a:pt x="51" y="1185"/>
                    <a:pt x="48" y="1177"/>
                    <a:pt x="45" y="1168"/>
                  </a:cubicBezTo>
                  <a:cubicBezTo>
                    <a:pt x="53" y="1165"/>
                    <a:pt x="53" y="1165"/>
                    <a:pt x="53" y="1165"/>
                  </a:cubicBezTo>
                  <a:cubicBezTo>
                    <a:pt x="55" y="1174"/>
                    <a:pt x="59" y="1183"/>
                    <a:pt x="62" y="1191"/>
                  </a:cubicBezTo>
                  <a:lnTo>
                    <a:pt x="54" y="1194"/>
                  </a:lnTo>
                  <a:close/>
                  <a:moveTo>
                    <a:pt x="1728" y="1180"/>
                  </a:moveTo>
                  <a:cubicBezTo>
                    <a:pt x="1720" y="1178"/>
                    <a:pt x="1720" y="1178"/>
                    <a:pt x="1720" y="1178"/>
                  </a:cubicBezTo>
                  <a:cubicBezTo>
                    <a:pt x="1723" y="1169"/>
                    <a:pt x="1726" y="1160"/>
                    <a:pt x="1729" y="1151"/>
                  </a:cubicBezTo>
                  <a:cubicBezTo>
                    <a:pt x="1736" y="1154"/>
                    <a:pt x="1736" y="1154"/>
                    <a:pt x="1736" y="1154"/>
                  </a:cubicBezTo>
                  <a:cubicBezTo>
                    <a:pt x="1734" y="1163"/>
                    <a:pt x="1731" y="1172"/>
                    <a:pt x="1728" y="1180"/>
                  </a:cubicBezTo>
                  <a:close/>
                  <a:moveTo>
                    <a:pt x="40" y="1152"/>
                  </a:moveTo>
                  <a:cubicBezTo>
                    <a:pt x="37" y="1143"/>
                    <a:pt x="35" y="1134"/>
                    <a:pt x="32" y="1125"/>
                  </a:cubicBezTo>
                  <a:cubicBezTo>
                    <a:pt x="40" y="1123"/>
                    <a:pt x="40" y="1123"/>
                    <a:pt x="40" y="1123"/>
                  </a:cubicBezTo>
                  <a:cubicBezTo>
                    <a:pt x="42" y="1132"/>
                    <a:pt x="45" y="1141"/>
                    <a:pt x="48" y="1150"/>
                  </a:cubicBezTo>
                  <a:lnTo>
                    <a:pt x="40" y="1152"/>
                  </a:lnTo>
                  <a:close/>
                  <a:moveTo>
                    <a:pt x="1741" y="1138"/>
                  </a:moveTo>
                  <a:cubicBezTo>
                    <a:pt x="1733" y="1136"/>
                    <a:pt x="1733" y="1136"/>
                    <a:pt x="1733" y="1136"/>
                  </a:cubicBezTo>
                  <a:cubicBezTo>
                    <a:pt x="1736" y="1127"/>
                    <a:pt x="1738" y="1118"/>
                    <a:pt x="1741" y="1109"/>
                  </a:cubicBezTo>
                  <a:cubicBezTo>
                    <a:pt x="1749" y="1111"/>
                    <a:pt x="1749" y="1111"/>
                    <a:pt x="1749" y="1111"/>
                  </a:cubicBezTo>
                  <a:cubicBezTo>
                    <a:pt x="1746" y="1120"/>
                    <a:pt x="1744" y="1129"/>
                    <a:pt x="1741" y="1138"/>
                  </a:cubicBezTo>
                  <a:close/>
                  <a:moveTo>
                    <a:pt x="28" y="1110"/>
                  </a:moveTo>
                  <a:cubicBezTo>
                    <a:pt x="26" y="1101"/>
                    <a:pt x="23" y="1092"/>
                    <a:pt x="21" y="1082"/>
                  </a:cubicBezTo>
                  <a:cubicBezTo>
                    <a:pt x="29" y="1081"/>
                    <a:pt x="29" y="1081"/>
                    <a:pt x="29" y="1081"/>
                  </a:cubicBezTo>
                  <a:cubicBezTo>
                    <a:pt x="31" y="1090"/>
                    <a:pt x="33" y="1099"/>
                    <a:pt x="36" y="1108"/>
                  </a:cubicBezTo>
                  <a:lnTo>
                    <a:pt x="28" y="1110"/>
                  </a:lnTo>
                  <a:close/>
                  <a:moveTo>
                    <a:pt x="1752" y="1096"/>
                  </a:moveTo>
                  <a:cubicBezTo>
                    <a:pt x="1745" y="1094"/>
                    <a:pt x="1745" y="1094"/>
                    <a:pt x="1745" y="1094"/>
                  </a:cubicBezTo>
                  <a:cubicBezTo>
                    <a:pt x="1747" y="1085"/>
                    <a:pt x="1749" y="1076"/>
                    <a:pt x="1751" y="1066"/>
                  </a:cubicBezTo>
                  <a:cubicBezTo>
                    <a:pt x="1759" y="1068"/>
                    <a:pt x="1759" y="1068"/>
                    <a:pt x="1759" y="1068"/>
                  </a:cubicBezTo>
                  <a:cubicBezTo>
                    <a:pt x="1757" y="1077"/>
                    <a:pt x="1755" y="1087"/>
                    <a:pt x="1752" y="1096"/>
                  </a:cubicBezTo>
                  <a:close/>
                  <a:moveTo>
                    <a:pt x="18" y="1067"/>
                  </a:moveTo>
                  <a:cubicBezTo>
                    <a:pt x="16" y="1057"/>
                    <a:pt x="14" y="1048"/>
                    <a:pt x="13" y="1039"/>
                  </a:cubicBezTo>
                  <a:cubicBezTo>
                    <a:pt x="21" y="1038"/>
                    <a:pt x="21" y="1038"/>
                    <a:pt x="21" y="1038"/>
                  </a:cubicBezTo>
                  <a:cubicBezTo>
                    <a:pt x="22" y="1047"/>
                    <a:pt x="24" y="1056"/>
                    <a:pt x="26" y="1065"/>
                  </a:cubicBezTo>
                  <a:lnTo>
                    <a:pt x="18" y="1067"/>
                  </a:lnTo>
                  <a:close/>
                  <a:moveTo>
                    <a:pt x="1762" y="1052"/>
                  </a:moveTo>
                  <a:cubicBezTo>
                    <a:pt x="1754" y="1051"/>
                    <a:pt x="1754" y="1051"/>
                    <a:pt x="1754" y="1051"/>
                  </a:cubicBezTo>
                  <a:cubicBezTo>
                    <a:pt x="1755" y="1042"/>
                    <a:pt x="1757" y="1033"/>
                    <a:pt x="1758" y="1023"/>
                  </a:cubicBezTo>
                  <a:cubicBezTo>
                    <a:pt x="1766" y="1025"/>
                    <a:pt x="1766" y="1025"/>
                    <a:pt x="1766" y="1025"/>
                  </a:cubicBezTo>
                  <a:cubicBezTo>
                    <a:pt x="1765" y="1034"/>
                    <a:pt x="1763" y="1043"/>
                    <a:pt x="1762" y="1052"/>
                  </a:cubicBezTo>
                  <a:close/>
                  <a:moveTo>
                    <a:pt x="10" y="1023"/>
                  </a:moveTo>
                  <a:cubicBezTo>
                    <a:pt x="9" y="1014"/>
                    <a:pt x="8" y="1005"/>
                    <a:pt x="7" y="995"/>
                  </a:cubicBezTo>
                  <a:cubicBezTo>
                    <a:pt x="14" y="994"/>
                    <a:pt x="14" y="994"/>
                    <a:pt x="14" y="994"/>
                  </a:cubicBezTo>
                  <a:cubicBezTo>
                    <a:pt x="16" y="1004"/>
                    <a:pt x="17" y="1013"/>
                    <a:pt x="18" y="1022"/>
                  </a:cubicBezTo>
                  <a:lnTo>
                    <a:pt x="10" y="1023"/>
                  </a:lnTo>
                  <a:close/>
                  <a:moveTo>
                    <a:pt x="1769" y="1009"/>
                  </a:moveTo>
                  <a:cubicBezTo>
                    <a:pt x="1761" y="1008"/>
                    <a:pt x="1761" y="1008"/>
                    <a:pt x="1761" y="1008"/>
                  </a:cubicBezTo>
                  <a:cubicBezTo>
                    <a:pt x="1762" y="999"/>
                    <a:pt x="1763" y="989"/>
                    <a:pt x="1764" y="980"/>
                  </a:cubicBezTo>
                  <a:cubicBezTo>
                    <a:pt x="1772" y="981"/>
                    <a:pt x="1772" y="981"/>
                    <a:pt x="1772" y="981"/>
                  </a:cubicBezTo>
                  <a:cubicBezTo>
                    <a:pt x="1771" y="990"/>
                    <a:pt x="1770" y="1000"/>
                    <a:pt x="1769" y="1009"/>
                  </a:cubicBezTo>
                  <a:close/>
                  <a:moveTo>
                    <a:pt x="5" y="979"/>
                  </a:moveTo>
                  <a:cubicBezTo>
                    <a:pt x="4" y="970"/>
                    <a:pt x="3" y="961"/>
                    <a:pt x="2" y="951"/>
                  </a:cubicBezTo>
                  <a:cubicBezTo>
                    <a:pt x="10" y="951"/>
                    <a:pt x="10" y="951"/>
                    <a:pt x="10" y="951"/>
                  </a:cubicBezTo>
                  <a:cubicBezTo>
                    <a:pt x="11" y="960"/>
                    <a:pt x="12" y="969"/>
                    <a:pt x="13" y="979"/>
                  </a:cubicBezTo>
                  <a:lnTo>
                    <a:pt x="5" y="979"/>
                  </a:lnTo>
                  <a:close/>
                  <a:moveTo>
                    <a:pt x="1773" y="965"/>
                  </a:moveTo>
                  <a:cubicBezTo>
                    <a:pt x="1766" y="964"/>
                    <a:pt x="1766" y="964"/>
                    <a:pt x="1766" y="964"/>
                  </a:cubicBezTo>
                  <a:cubicBezTo>
                    <a:pt x="1766" y="955"/>
                    <a:pt x="1767" y="946"/>
                    <a:pt x="1767" y="936"/>
                  </a:cubicBezTo>
                  <a:cubicBezTo>
                    <a:pt x="1775" y="937"/>
                    <a:pt x="1775" y="937"/>
                    <a:pt x="1775" y="937"/>
                  </a:cubicBezTo>
                  <a:cubicBezTo>
                    <a:pt x="1775" y="946"/>
                    <a:pt x="1774" y="955"/>
                    <a:pt x="1773" y="965"/>
                  </a:cubicBezTo>
                  <a:close/>
                  <a:moveTo>
                    <a:pt x="1" y="935"/>
                  </a:moveTo>
                  <a:cubicBezTo>
                    <a:pt x="1" y="926"/>
                    <a:pt x="1" y="917"/>
                    <a:pt x="0" y="907"/>
                  </a:cubicBezTo>
                  <a:cubicBezTo>
                    <a:pt x="8" y="907"/>
                    <a:pt x="8" y="907"/>
                    <a:pt x="8" y="907"/>
                  </a:cubicBezTo>
                  <a:cubicBezTo>
                    <a:pt x="9" y="916"/>
                    <a:pt x="9" y="926"/>
                    <a:pt x="9" y="935"/>
                  </a:cubicBezTo>
                  <a:lnTo>
                    <a:pt x="1" y="935"/>
                  </a:lnTo>
                  <a:close/>
                  <a:moveTo>
                    <a:pt x="1776" y="921"/>
                  </a:moveTo>
                  <a:cubicBezTo>
                    <a:pt x="1768" y="920"/>
                    <a:pt x="1768" y="920"/>
                    <a:pt x="1768" y="920"/>
                  </a:cubicBezTo>
                  <a:cubicBezTo>
                    <a:pt x="1768" y="911"/>
                    <a:pt x="1769" y="902"/>
                    <a:pt x="1769" y="893"/>
                  </a:cubicBezTo>
                  <a:cubicBezTo>
                    <a:pt x="1777" y="893"/>
                    <a:pt x="1777" y="893"/>
                    <a:pt x="1777" y="893"/>
                  </a:cubicBezTo>
                  <a:cubicBezTo>
                    <a:pt x="1777" y="902"/>
                    <a:pt x="1776" y="911"/>
                    <a:pt x="1776" y="921"/>
                  </a:cubicBezTo>
                  <a:close/>
                  <a:moveTo>
                    <a:pt x="0" y="891"/>
                  </a:moveTo>
                  <a:cubicBezTo>
                    <a:pt x="0" y="888"/>
                    <a:pt x="0" y="888"/>
                    <a:pt x="0" y="888"/>
                  </a:cubicBezTo>
                  <a:cubicBezTo>
                    <a:pt x="0" y="880"/>
                    <a:pt x="0" y="871"/>
                    <a:pt x="1" y="863"/>
                  </a:cubicBezTo>
                  <a:cubicBezTo>
                    <a:pt x="9" y="863"/>
                    <a:pt x="9" y="863"/>
                    <a:pt x="9" y="863"/>
                  </a:cubicBezTo>
                  <a:cubicBezTo>
                    <a:pt x="8" y="872"/>
                    <a:pt x="8" y="880"/>
                    <a:pt x="8" y="888"/>
                  </a:cubicBezTo>
                  <a:cubicBezTo>
                    <a:pt x="8" y="891"/>
                    <a:pt x="8" y="891"/>
                    <a:pt x="8" y="891"/>
                  </a:cubicBezTo>
                  <a:lnTo>
                    <a:pt x="0" y="891"/>
                  </a:lnTo>
                  <a:close/>
                  <a:moveTo>
                    <a:pt x="1769" y="877"/>
                  </a:moveTo>
                  <a:cubicBezTo>
                    <a:pt x="1769" y="867"/>
                    <a:pt x="1768" y="858"/>
                    <a:pt x="1768" y="849"/>
                  </a:cubicBezTo>
                  <a:cubicBezTo>
                    <a:pt x="1776" y="848"/>
                    <a:pt x="1776" y="848"/>
                    <a:pt x="1776" y="848"/>
                  </a:cubicBezTo>
                  <a:cubicBezTo>
                    <a:pt x="1776" y="858"/>
                    <a:pt x="1777" y="867"/>
                    <a:pt x="1777" y="877"/>
                  </a:cubicBezTo>
                  <a:lnTo>
                    <a:pt x="1769" y="877"/>
                  </a:lnTo>
                  <a:close/>
                  <a:moveTo>
                    <a:pt x="9" y="847"/>
                  </a:moveTo>
                  <a:cubicBezTo>
                    <a:pt x="1" y="847"/>
                    <a:pt x="1" y="847"/>
                    <a:pt x="1" y="847"/>
                  </a:cubicBezTo>
                  <a:cubicBezTo>
                    <a:pt x="2" y="838"/>
                    <a:pt x="2" y="828"/>
                    <a:pt x="3" y="819"/>
                  </a:cubicBezTo>
                  <a:cubicBezTo>
                    <a:pt x="11" y="819"/>
                    <a:pt x="11" y="819"/>
                    <a:pt x="11" y="819"/>
                  </a:cubicBezTo>
                  <a:cubicBezTo>
                    <a:pt x="10" y="829"/>
                    <a:pt x="10" y="838"/>
                    <a:pt x="9" y="847"/>
                  </a:cubicBezTo>
                  <a:close/>
                  <a:moveTo>
                    <a:pt x="1767" y="833"/>
                  </a:moveTo>
                  <a:cubicBezTo>
                    <a:pt x="1766" y="824"/>
                    <a:pt x="1766" y="814"/>
                    <a:pt x="1765" y="805"/>
                  </a:cubicBezTo>
                  <a:cubicBezTo>
                    <a:pt x="1773" y="804"/>
                    <a:pt x="1773" y="804"/>
                    <a:pt x="1773" y="804"/>
                  </a:cubicBezTo>
                  <a:cubicBezTo>
                    <a:pt x="1774" y="814"/>
                    <a:pt x="1774" y="823"/>
                    <a:pt x="1775" y="832"/>
                  </a:cubicBezTo>
                  <a:lnTo>
                    <a:pt x="1767" y="833"/>
                  </a:lnTo>
                  <a:close/>
                  <a:moveTo>
                    <a:pt x="12" y="804"/>
                  </a:moveTo>
                  <a:cubicBezTo>
                    <a:pt x="4" y="803"/>
                    <a:pt x="4" y="803"/>
                    <a:pt x="4" y="803"/>
                  </a:cubicBezTo>
                  <a:cubicBezTo>
                    <a:pt x="5" y="794"/>
                    <a:pt x="6" y="784"/>
                    <a:pt x="7" y="775"/>
                  </a:cubicBezTo>
                  <a:cubicBezTo>
                    <a:pt x="15" y="776"/>
                    <a:pt x="15" y="776"/>
                    <a:pt x="15" y="776"/>
                  </a:cubicBezTo>
                  <a:cubicBezTo>
                    <a:pt x="14" y="785"/>
                    <a:pt x="13" y="794"/>
                    <a:pt x="12" y="804"/>
                  </a:cubicBezTo>
                  <a:close/>
                  <a:moveTo>
                    <a:pt x="1763" y="789"/>
                  </a:moveTo>
                  <a:cubicBezTo>
                    <a:pt x="1762" y="780"/>
                    <a:pt x="1761" y="771"/>
                    <a:pt x="1760" y="762"/>
                  </a:cubicBezTo>
                  <a:cubicBezTo>
                    <a:pt x="1768" y="760"/>
                    <a:pt x="1768" y="760"/>
                    <a:pt x="1768" y="760"/>
                  </a:cubicBezTo>
                  <a:cubicBezTo>
                    <a:pt x="1769" y="770"/>
                    <a:pt x="1770" y="779"/>
                    <a:pt x="1771" y="788"/>
                  </a:cubicBezTo>
                  <a:lnTo>
                    <a:pt x="1763" y="789"/>
                  </a:lnTo>
                  <a:close/>
                  <a:moveTo>
                    <a:pt x="17" y="760"/>
                  </a:moveTo>
                  <a:cubicBezTo>
                    <a:pt x="10" y="759"/>
                    <a:pt x="10" y="759"/>
                    <a:pt x="10" y="759"/>
                  </a:cubicBezTo>
                  <a:cubicBezTo>
                    <a:pt x="11" y="750"/>
                    <a:pt x="12" y="740"/>
                    <a:pt x="14" y="731"/>
                  </a:cubicBezTo>
                  <a:cubicBezTo>
                    <a:pt x="22" y="733"/>
                    <a:pt x="22" y="733"/>
                    <a:pt x="22" y="733"/>
                  </a:cubicBezTo>
                  <a:cubicBezTo>
                    <a:pt x="20" y="742"/>
                    <a:pt x="19" y="751"/>
                    <a:pt x="17" y="760"/>
                  </a:cubicBezTo>
                  <a:close/>
                  <a:moveTo>
                    <a:pt x="1757" y="746"/>
                  </a:moveTo>
                  <a:cubicBezTo>
                    <a:pt x="1756" y="737"/>
                    <a:pt x="1754" y="727"/>
                    <a:pt x="1752" y="718"/>
                  </a:cubicBezTo>
                  <a:cubicBezTo>
                    <a:pt x="1760" y="717"/>
                    <a:pt x="1760" y="717"/>
                    <a:pt x="1760" y="717"/>
                  </a:cubicBezTo>
                  <a:cubicBezTo>
                    <a:pt x="1762" y="726"/>
                    <a:pt x="1764" y="735"/>
                    <a:pt x="1765" y="745"/>
                  </a:cubicBezTo>
                  <a:lnTo>
                    <a:pt x="1757" y="746"/>
                  </a:lnTo>
                  <a:close/>
                  <a:moveTo>
                    <a:pt x="25" y="717"/>
                  </a:moveTo>
                  <a:cubicBezTo>
                    <a:pt x="17" y="715"/>
                    <a:pt x="17" y="715"/>
                    <a:pt x="17" y="715"/>
                  </a:cubicBezTo>
                  <a:cubicBezTo>
                    <a:pt x="19" y="706"/>
                    <a:pt x="21" y="697"/>
                    <a:pt x="23" y="688"/>
                  </a:cubicBezTo>
                  <a:cubicBezTo>
                    <a:pt x="31" y="690"/>
                    <a:pt x="31" y="690"/>
                    <a:pt x="31" y="690"/>
                  </a:cubicBezTo>
                  <a:cubicBezTo>
                    <a:pt x="29" y="699"/>
                    <a:pt x="27" y="708"/>
                    <a:pt x="25" y="717"/>
                  </a:cubicBezTo>
                  <a:close/>
                  <a:moveTo>
                    <a:pt x="1749" y="703"/>
                  </a:moveTo>
                  <a:cubicBezTo>
                    <a:pt x="1747" y="694"/>
                    <a:pt x="1745" y="685"/>
                    <a:pt x="1743" y="676"/>
                  </a:cubicBezTo>
                  <a:cubicBezTo>
                    <a:pt x="1751" y="674"/>
                    <a:pt x="1751" y="674"/>
                    <a:pt x="1751" y="674"/>
                  </a:cubicBezTo>
                  <a:cubicBezTo>
                    <a:pt x="1753" y="683"/>
                    <a:pt x="1755" y="692"/>
                    <a:pt x="1757" y="701"/>
                  </a:cubicBezTo>
                  <a:lnTo>
                    <a:pt x="1749" y="703"/>
                  </a:lnTo>
                  <a:close/>
                  <a:moveTo>
                    <a:pt x="34" y="674"/>
                  </a:moveTo>
                  <a:cubicBezTo>
                    <a:pt x="27" y="672"/>
                    <a:pt x="27" y="672"/>
                    <a:pt x="27" y="672"/>
                  </a:cubicBezTo>
                  <a:cubicBezTo>
                    <a:pt x="29" y="663"/>
                    <a:pt x="31" y="654"/>
                    <a:pt x="34" y="645"/>
                  </a:cubicBezTo>
                  <a:cubicBezTo>
                    <a:pt x="42" y="647"/>
                    <a:pt x="42" y="647"/>
                    <a:pt x="42" y="647"/>
                  </a:cubicBezTo>
                  <a:cubicBezTo>
                    <a:pt x="39" y="656"/>
                    <a:pt x="37" y="665"/>
                    <a:pt x="34" y="674"/>
                  </a:cubicBezTo>
                  <a:close/>
                  <a:moveTo>
                    <a:pt x="1739" y="660"/>
                  </a:moveTo>
                  <a:cubicBezTo>
                    <a:pt x="1736" y="651"/>
                    <a:pt x="1734" y="642"/>
                    <a:pt x="1731" y="633"/>
                  </a:cubicBezTo>
                  <a:cubicBezTo>
                    <a:pt x="1739" y="631"/>
                    <a:pt x="1739" y="631"/>
                    <a:pt x="1739" y="631"/>
                  </a:cubicBezTo>
                  <a:cubicBezTo>
                    <a:pt x="1742" y="640"/>
                    <a:pt x="1744" y="649"/>
                    <a:pt x="1747" y="658"/>
                  </a:cubicBezTo>
                  <a:lnTo>
                    <a:pt x="1739" y="660"/>
                  </a:lnTo>
                  <a:close/>
                  <a:moveTo>
                    <a:pt x="46" y="632"/>
                  </a:moveTo>
                  <a:cubicBezTo>
                    <a:pt x="38" y="630"/>
                    <a:pt x="38" y="630"/>
                    <a:pt x="38" y="630"/>
                  </a:cubicBezTo>
                  <a:cubicBezTo>
                    <a:pt x="41" y="621"/>
                    <a:pt x="44" y="612"/>
                    <a:pt x="47" y="603"/>
                  </a:cubicBezTo>
                  <a:cubicBezTo>
                    <a:pt x="55" y="606"/>
                    <a:pt x="55" y="606"/>
                    <a:pt x="55" y="606"/>
                  </a:cubicBezTo>
                  <a:cubicBezTo>
                    <a:pt x="52" y="614"/>
                    <a:pt x="49" y="623"/>
                    <a:pt x="46" y="632"/>
                  </a:cubicBezTo>
                  <a:close/>
                  <a:moveTo>
                    <a:pt x="1726" y="618"/>
                  </a:moveTo>
                  <a:cubicBezTo>
                    <a:pt x="1724" y="609"/>
                    <a:pt x="1721" y="600"/>
                    <a:pt x="1717" y="592"/>
                  </a:cubicBezTo>
                  <a:cubicBezTo>
                    <a:pt x="1725" y="589"/>
                    <a:pt x="1725" y="589"/>
                    <a:pt x="1725" y="589"/>
                  </a:cubicBezTo>
                  <a:cubicBezTo>
                    <a:pt x="1728" y="598"/>
                    <a:pt x="1731" y="607"/>
                    <a:pt x="1734" y="616"/>
                  </a:cubicBezTo>
                  <a:lnTo>
                    <a:pt x="1726" y="618"/>
                  </a:lnTo>
                  <a:close/>
                  <a:moveTo>
                    <a:pt x="60" y="591"/>
                  </a:moveTo>
                  <a:cubicBezTo>
                    <a:pt x="52" y="588"/>
                    <a:pt x="52" y="588"/>
                    <a:pt x="52" y="588"/>
                  </a:cubicBezTo>
                  <a:cubicBezTo>
                    <a:pt x="55" y="579"/>
                    <a:pt x="59" y="570"/>
                    <a:pt x="62" y="562"/>
                  </a:cubicBezTo>
                  <a:cubicBezTo>
                    <a:pt x="70" y="565"/>
                    <a:pt x="70" y="565"/>
                    <a:pt x="70" y="565"/>
                  </a:cubicBezTo>
                  <a:cubicBezTo>
                    <a:pt x="66" y="573"/>
                    <a:pt x="63" y="582"/>
                    <a:pt x="60" y="591"/>
                  </a:cubicBezTo>
                  <a:close/>
                  <a:moveTo>
                    <a:pt x="1712" y="577"/>
                  </a:moveTo>
                  <a:cubicBezTo>
                    <a:pt x="1709" y="568"/>
                    <a:pt x="1705" y="559"/>
                    <a:pt x="1702" y="551"/>
                  </a:cubicBezTo>
                  <a:cubicBezTo>
                    <a:pt x="1709" y="548"/>
                    <a:pt x="1709" y="548"/>
                    <a:pt x="1709" y="548"/>
                  </a:cubicBezTo>
                  <a:cubicBezTo>
                    <a:pt x="1713" y="556"/>
                    <a:pt x="1716" y="565"/>
                    <a:pt x="1719" y="574"/>
                  </a:cubicBezTo>
                  <a:lnTo>
                    <a:pt x="1712" y="577"/>
                  </a:lnTo>
                  <a:close/>
                  <a:moveTo>
                    <a:pt x="76" y="550"/>
                  </a:moveTo>
                  <a:cubicBezTo>
                    <a:pt x="68" y="547"/>
                    <a:pt x="68" y="547"/>
                    <a:pt x="68" y="547"/>
                  </a:cubicBezTo>
                  <a:cubicBezTo>
                    <a:pt x="72" y="538"/>
                    <a:pt x="76" y="530"/>
                    <a:pt x="79" y="521"/>
                  </a:cubicBezTo>
                  <a:cubicBezTo>
                    <a:pt x="87" y="524"/>
                    <a:pt x="87" y="524"/>
                    <a:pt x="87" y="524"/>
                  </a:cubicBezTo>
                  <a:cubicBezTo>
                    <a:pt x="83" y="533"/>
                    <a:pt x="79" y="541"/>
                    <a:pt x="76" y="550"/>
                  </a:cubicBezTo>
                  <a:close/>
                  <a:moveTo>
                    <a:pt x="1695" y="536"/>
                  </a:moveTo>
                  <a:cubicBezTo>
                    <a:pt x="1692" y="528"/>
                    <a:pt x="1688" y="519"/>
                    <a:pt x="1684" y="511"/>
                  </a:cubicBezTo>
                  <a:cubicBezTo>
                    <a:pt x="1691" y="507"/>
                    <a:pt x="1691" y="507"/>
                    <a:pt x="1691" y="507"/>
                  </a:cubicBezTo>
                  <a:cubicBezTo>
                    <a:pt x="1695" y="516"/>
                    <a:pt x="1699" y="524"/>
                    <a:pt x="1703" y="533"/>
                  </a:cubicBezTo>
                  <a:lnTo>
                    <a:pt x="1695" y="536"/>
                  </a:lnTo>
                  <a:close/>
                  <a:moveTo>
                    <a:pt x="93" y="510"/>
                  </a:moveTo>
                  <a:cubicBezTo>
                    <a:pt x="86" y="507"/>
                    <a:pt x="86" y="507"/>
                    <a:pt x="86" y="507"/>
                  </a:cubicBezTo>
                  <a:cubicBezTo>
                    <a:pt x="90" y="498"/>
                    <a:pt x="94" y="490"/>
                    <a:pt x="99" y="481"/>
                  </a:cubicBezTo>
                  <a:cubicBezTo>
                    <a:pt x="106" y="485"/>
                    <a:pt x="106" y="485"/>
                    <a:pt x="106" y="485"/>
                  </a:cubicBezTo>
                  <a:cubicBezTo>
                    <a:pt x="102" y="493"/>
                    <a:pt x="97" y="502"/>
                    <a:pt x="93" y="510"/>
                  </a:cubicBezTo>
                  <a:close/>
                  <a:moveTo>
                    <a:pt x="1677" y="496"/>
                  </a:moveTo>
                  <a:cubicBezTo>
                    <a:pt x="1673" y="488"/>
                    <a:pt x="1668" y="480"/>
                    <a:pt x="1664" y="472"/>
                  </a:cubicBezTo>
                  <a:cubicBezTo>
                    <a:pt x="1671" y="468"/>
                    <a:pt x="1671" y="468"/>
                    <a:pt x="1671" y="468"/>
                  </a:cubicBezTo>
                  <a:cubicBezTo>
                    <a:pt x="1675" y="476"/>
                    <a:pt x="1680" y="484"/>
                    <a:pt x="1684" y="493"/>
                  </a:cubicBezTo>
                  <a:lnTo>
                    <a:pt x="1677" y="496"/>
                  </a:lnTo>
                  <a:close/>
                  <a:moveTo>
                    <a:pt x="113" y="471"/>
                  </a:moveTo>
                  <a:cubicBezTo>
                    <a:pt x="106" y="467"/>
                    <a:pt x="106" y="467"/>
                    <a:pt x="106" y="467"/>
                  </a:cubicBezTo>
                  <a:cubicBezTo>
                    <a:pt x="111" y="459"/>
                    <a:pt x="115" y="451"/>
                    <a:pt x="120" y="443"/>
                  </a:cubicBezTo>
                  <a:cubicBezTo>
                    <a:pt x="127" y="447"/>
                    <a:pt x="127" y="447"/>
                    <a:pt x="127" y="447"/>
                  </a:cubicBezTo>
                  <a:cubicBezTo>
                    <a:pt x="122" y="455"/>
                    <a:pt x="118" y="463"/>
                    <a:pt x="113" y="471"/>
                  </a:cubicBezTo>
                  <a:close/>
                  <a:moveTo>
                    <a:pt x="1656" y="458"/>
                  </a:moveTo>
                  <a:cubicBezTo>
                    <a:pt x="1652" y="450"/>
                    <a:pt x="1647" y="441"/>
                    <a:pt x="1642" y="433"/>
                  </a:cubicBezTo>
                  <a:cubicBezTo>
                    <a:pt x="1649" y="429"/>
                    <a:pt x="1649" y="429"/>
                    <a:pt x="1649" y="429"/>
                  </a:cubicBezTo>
                  <a:cubicBezTo>
                    <a:pt x="1654" y="437"/>
                    <a:pt x="1659" y="446"/>
                    <a:pt x="1663" y="454"/>
                  </a:cubicBezTo>
                  <a:lnTo>
                    <a:pt x="1656" y="458"/>
                  </a:lnTo>
                  <a:close/>
                  <a:moveTo>
                    <a:pt x="135" y="433"/>
                  </a:moveTo>
                  <a:cubicBezTo>
                    <a:pt x="128" y="429"/>
                    <a:pt x="128" y="429"/>
                    <a:pt x="128" y="429"/>
                  </a:cubicBezTo>
                  <a:cubicBezTo>
                    <a:pt x="133" y="421"/>
                    <a:pt x="138" y="413"/>
                    <a:pt x="143" y="405"/>
                  </a:cubicBezTo>
                  <a:cubicBezTo>
                    <a:pt x="150" y="409"/>
                    <a:pt x="150" y="409"/>
                    <a:pt x="150" y="409"/>
                  </a:cubicBezTo>
                  <a:cubicBezTo>
                    <a:pt x="145" y="417"/>
                    <a:pt x="140" y="425"/>
                    <a:pt x="135" y="433"/>
                  </a:cubicBezTo>
                  <a:close/>
                  <a:moveTo>
                    <a:pt x="1634" y="420"/>
                  </a:moveTo>
                  <a:cubicBezTo>
                    <a:pt x="1629" y="412"/>
                    <a:pt x="1624" y="404"/>
                    <a:pt x="1619" y="397"/>
                  </a:cubicBezTo>
                  <a:cubicBezTo>
                    <a:pt x="1625" y="392"/>
                    <a:pt x="1625" y="392"/>
                    <a:pt x="1625" y="392"/>
                  </a:cubicBezTo>
                  <a:cubicBezTo>
                    <a:pt x="1630" y="400"/>
                    <a:pt x="1636" y="408"/>
                    <a:pt x="1641" y="416"/>
                  </a:cubicBezTo>
                  <a:lnTo>
                    <a:pt x="1634" y="420"/>
                  </a:lnTo>
                  <a:close/>
                  <a:moveTo>
                    <a:pt x="158" y="396"/>
                  </a:moveTo>
                  <a:cubicBezTo>
                    <a:pt x="152" y="392"/>
                    <a:pt x="152" y="392"/>
                    <a:pt x="152" y="392"/>
                  </a:cubicBezTo>
                  <a:cubicBezTo>
                    <a:pt x="157" y="384"/>
                    <a:pt x="162" y="376"/>
                    <a:pt x="168" y="369"/>
                  </a:cubicBezTo>
                  <a:cubicBezTo>
                    <a:pt x="174" y="373"/>
                    <a:pt x="174" y="373"/>
                    <a:pt x="174" y="373"/>
                  </a:cubicBezTo>
                  <a:cubicBezTo>
                    <a:pt x="169" y="381"/>
                    <a:pt x="164" y="389"/>
                    <a:pt x="158" y="396"/>
                  </a:cubicBezTo>
                  <a:close/>
                  <a:moveTo>
                    <a:pt x="1610" y="383"/>
                  </a:moveTo>
                  <a:cubicBezTo>
                    <a:pt x="1604" y="376"/>
                    <a:pt x="1599" y="368"/>
                    <a:pt x="1593" y="361"/>
                  </a:cubicBezTo>
                  <a:cubicBezTo>
                    <a:pt x="1600" y="356"/>
                    <a:pt x="1600" y="356"/>
                    <a:pt x="1600" y="356"/>
                  </a:cubicBezTo>
                  <a:cubicBezTo>
                    <a:pt x="1605" y="363"/>
                    <a:pt x="1611" y="371"/>
                    <a:pt x="1616" y="379"/>
                  </a:cubicBezTo>
                  <a:lnTo>
                    <a:pt x="1610" y="383"/>
                  </a:lnTo>
                  <a:close/>
                  <a:moveTo>
                    <a:pt x="184" y="361"/>
                  </a:moveTo>
                  <a:cubicBezTo>
                    <a:pt x="177" y="356"/>
                    <a:pt x="177" y="356"/>
                    <a:pt x="177" y="356"/>
                  </a:cubicBezTo>
                  <a:cubicBezTo>
                    <a:pt x="183" y="348"/>
                    <a:pt x="189" y="341"/>
                    <a:pt x="195" y="334"/>
                  </a:cubicBezTo>
                  <a:cubicBezTo>
                    <a:pt x="201" y="339"/>
                    <a:pt x="201" y="339"/>
                    <a:pt x="201" y="339"/>
                  </a:cubicBezTo>
                  <a:cubicBezTo>
                    <a:pt x="195" y="346"/>
                    <a:pt x="189" y="353"/>
                    <a:pt x="184" y="361"/>
                  </a:cubicBezTo>
                  <a:close/>
                  <a:moveTo>
                    <a:pt x="1584" y="348"/>
                  </a:moveTo>
                  <a:cubicBezTo>
                    <a:pt x="1578" y="341"/>
                    <a:pt x="1572" y="334"/>
                    <a:pt x="1566" y="326"/>
                  </a:cubicBezTo>
                  <a:cubicBezTo>
                    <a:pt x="1572" y="321"/>
                    <a:pt x="1572" y="321"/>
                    <a:pt x="1572" y="321"/>
                  </a:cubicBezTo>
                  <a:cubicBezTo>
                    <a:pt x="1578" y="328"/>
                    <a:pt x="1584" y="336"/>
                    <a:pt x="1590" y="343"/>
                  </a:cubicBezTo>
                  <a:lnTo>
                    <a:pt x="1584" y="348"/>
                  </a:lnTo>
                  <a:close/>
                  <a:moveTo>
                    <a:pt x="211" y="326"/>
                  </a:moveTo>
                  <a:cubicBezTo>
                    <a:pt x="205" y="321"/>
                    <a:pt x="205" y="321"/>
                    <a:pt x="205" y="321"/>
                  </a:cubicBezTo>
                  <a:cubicBezTo>
                    <a:pt x="211" y="314"/>
                    <a:pt x="217" y="307"/>
                    <a:pt x="223" y="300"/>
                  </a:cubicBezTo>
                  <a:cubicBezTo>
                    <a:pt x="229" y="305"/>
                    <a:pt x="229" y="305"/>
                    <a:pt x="229" y="305"/>
                  </a:cubicBezTo>
                  <a:cubicBezTo>
                    <a:pt x="223" y="312"/>
                    <a:pt x="217" y="319"/>
                    <a:pt x="211" y="326"/>
                  </a:cubicBezTo>
                  <a:close/>
                  <a:moveTo>
                    <a:pt x="1556" y="314"/>
                  </a:moveTo>
                  <a:cubicBezTo>
                    <a:pt x="1550" y="307"/>
                    <a:pt x="1544" y="300"/>
                    <a:pt x="1537" y="293"/>
                  </a:cubicBezTo>
                  <a:cubicBezTo>
                    <a:pt x="1543" y="288"/>
                    <a:pt x="1543" y="288"/>
                    <a:pt x="1543" y="288"/>
                  </a:cubicBezTo>
                  <a:cubicBezTo>
                    <a:pt x="1549" y="295"/>
                    <a:pt x="1556" y="302"/>
                    <a:pt x="1562" y="309"/>
                  </a:cubicBezTo>
                  <a:lnTo>
                    <a:pt x="1556" y="314"/>
                  </a:lnTo>
                  <a:close/>
                  <a:moveTo>
                    <a:pt x="240" y="293"/>
                  </a:moveTo>
                  <a:cubicBezTo>
                    <a:pt x="234" y="288"/>
                    <a:pt x="234" y="288"/>
                    <a:pt x="234" y="288"/>
                  </a:cubicBezTo>
                  <a:cubicBezTo>
                    <a:pt x="240" y="281"/>
                    <a:pt x="247" y="274"/>
                    <a:pt x="253" y="267"/>
                  </a:cubicBezTo>
                  <a:cubicBezTo>
                    <a:pt x="259" y="273"/>
                    <a:pt x="259" y="273"/>
                    <a:pt x="259" y="273"/>
                  </a:cubicBezTo>
                  <a:cubicBezTo>
                    <a:pt x="252" y="280"/>
                    <a:pt x="246" y="286"/>
                    <a:pt x="240" y="293"/>
                  </a:cubicBezTo>
                  <a:close/>
                  <a:moveTo>
                    <a:pt x="1526" y="282"/>
                  </a:moveTo>
                  <a:cubicBezTo>
                    <a:pt x="1520" y="275"/>
                    <a:pt x="1513" y="268"/>
                    <a:pt x="1507" y="262"/>
                  </a:cubicBezTo>
                  <a:cubicBezTo>
                    <a:pt x="1512" y="256"/>
                    <a:pt x="1512" y="256"/>
                    <a:pt x="1512" y="256"/>
                  </a:cubicBezTo>
                  <a:cubicBezTo>
                    <a:pt x="1519" y="263"/>
                    <a:pt x="1526" y="269"/>
                    <a:pt x="1532" y="276"/>
                  </a:cubicBezTo>
                  <a:lnTo>
                    <a:pt x="1526" y="282"/>
                  </a:lnTo>
                  <a:close/>
                  <a:moveTo>
                    <a:pt x="270" y="262"/>
                  </a:moveTo>
                  <a:cubicBezTo>
                    <a:pt x="265" y="256"/>
                    <a:pt x="265" y="256"/>
                    <a:pt x="265" y="256"/>
                  </a:cubicBezTo>
                  <a:cubicBezTo>
                    <a:pt x="271" y="249"/>
                    <a:pt x="278" y="243"/>
                    <a:pt x="285" y="237"/>
                  </a:cubicBezTo>
                  <a:cubicBezTo>
                    <a:pt x="290" y="242"/>
                    <a:pt x="290" y="242"/>
                    <a:pt x="290" y="242"/>
                  </a:cubicBezTo>
                  <a:cubicBezTo>
                    <a:pt x="284" y="249"/>
                    <a:pt x="277" y="255"/>
                    <a:pt x="270" y="262"/>
                  </a:cubicBezTo>
                  <a:close/>
                  <a:moveTo>
                    <a:pt x="1495" y="251"/>
                  </a:moveTo>
                  <a:cubicBezTo>
                    <a:pt x="1489" y="244"/>
                    <a:pt x="1482" y="238"/>
                    <a:pt x="1475" y="232"/>
                  </a:cubicBezTo>
                  <a:cubicBezTo>
                    <a:pt x="1480" y="226"/>
                    <a:pt x="1480" y="226"/>
                    <a:pt x="1480" y="226"/>
                  </a:cubicBezTo>
                  <a:cubicBezTo>
                    <a:pt x="1487" y="232"/>
                    <a:pt x="1494" y="239"/>
                    <a:pt x="1501" y="245"/>
                  </a:cubicBezTo>
                  <a:lnTo>
                    <a:pt x="1495" y="251"/>
                  </a:lnTo>
                  <a:close/>
                  <a:moveTo>
                    <a:pt x="302" y="232"/>
                  </a:moveTo>
                  <a:cubicBezTo>
                    <a:pt x="297" y="226"/>
                    <a:pt x="297" y="226"/>
                    <a:pt x="297" y="226"/>
                  </a:cubicBezTo>
                  <a:cubicBezTo>
                    <a:pt x="304" y="220"/>
                    <a:pt x="311" y="213"/>
                    <a:pt x="318" y="207"/>
                  </a:cubicBezTo>
                  <a:cubicBezTo>
                    <a:pt x="323" y="214"/>
                    <a:pt x="323" y="214"/>
                    <a:pt x="323" y="214"/>
                  </a:cubicBezTo>
                  <a:cubicBezTo>
                    <a:pt x="316" y="219"/>
                    <a:pt x="309" y="226"/>
                    <a:pt x="302" y="232"/>
                  </a:cubicBezTo>
                  <a:close/>
                  <a:moveTo>
                    <a:pt x="1463" y="221"/>
                  </a:moveTo>
                  <a:cubicBezTo>
                    <a:pt x="1456" y="215"/>
                    <a:pt x="1449" y="209"/>
                    <a:pt x="1442" y="204"/>
                  </a:cubicBezTo>
                  <a:cubicBezTo>
                    <a:pt x="1447" y="197"/>
                    <a:pt x="1447" y="197"/>
                    <a:pt x="1447" y="197"/>
                  </a:cubicBezTo>
                  <a:cubicBezTo>
                    <a:pt x="1454" y="203"/>
                    <a:pt x="1461" y="209"/>
                    <a:pt x="1468" y="215"/>
                  </a:cubicBezTo>
                  <a:lnTo>
                    <a:pt x="1463" y="221"/>
                  </a:lnTo>
                  <a:close/>
                  <a:moveTo>
                    <a:pt x="336" y="203"/>
                  </a:moveTo>
                  <a:cubicBezTo>
                    <a:pt x="330" y="197"/>
                    <a:pt x="330" y="197"/>
                    <a:pt x="330" y="197"/>
                  </a:cubicBezTo>
                  <a:cubicBezTo>
                    <a:pt x="338" y="191"/>
                    <a:pt x="345" y="185"/>
                    <a:pt x="353" y="180"/>
                  </a:cubicBezTo>
                  <a:cubicBezTo>
                    <a:pt x="357" y="186"/>
                    <a:pt x="357" y="186"/>
                    <a:pt x="357" y="186"/>
                  </a:cubicBezTo>
                  <a:cubicBezTo>
                    <a:pt x="350" y="192"/>
                    <a:pt x="343" y="198"/>
                    <a:pt x="336" y="203"/>
                  </a:cubicBezTo>
                  <a:close/>
                  <a:moveTo>
                    <a:pt x="1429" y="194"/>
                  </a:moveTo>
                  <a:cubicBezTo>
                    <a:pt x="1422" y="188"/>
                    <a:pt x="1414" y="182"/>
                    <a:pt x="1407" y="177"/>
                  </a:cubicBezTo>
                  <a:cubicBezTo>
                    <a:pt x="1412" y="170"/>
                    <a:pt x="1412" y="170"/>
                    <a:pt x="1412" y="170"/>
                  </a:cubicBezTo>
                  <a:cubicBezTo>
                    <a:pt x="1419" y="176"/>
                    <a:pt x="1427" y="182"/>
                    <a:pt x="1434" y="187"/>
                  </a:cubicBezTo>
                  <a:lnTo>
                    <a:pt x="1429" y="194"/>
                  </a:lnTo>
                  <a:close/>
                  <a:moveTo>
                    <a:pt x="370" y="177"/>
                  </a:moveTo>
                  <a:cubicBezTo>
                    <a:pt x="366" y="170"/>
                    <a:pt x="366" y="170"/>
                    <a:pt x="366" y="170"/>
                  </a:cubicBezTo>
                  <a:cubicBezTo>
                    <a:pt x="373" y="165"/>
                    <a:pt x="381" y="159"/>
                    <a:pt x="389" y="154"/>
                  </a:cubicBezTo>
                  <a:cubicBezTo>
                    <a:pt x="393" y="161"/>
                    <a:pt x="393" y="161"/>
                    <a:pt x="393" y="161"/>
                  </a:cubicBezTo>
                  <a:cubicBezTo>
                    <a:pt x="385" y="166"/>
                    <a:pt x="378" y="171"/>
                    <a:pt x="370" y="177"/>
                  </a:cubicBezTo>
                  <a:close/>
                  <a:moveTo>
                    <a:pt x="1394" y="168"/>
                  </a:moveTo>
                  <a:cubicBezTo>
                    <a:pt x="1386" y="162"/>
                    <a:pt x="1379" y="157"/>
                    <a:pt x="1371" y="152"/>
                  </a:cubicBezTo>
                  <a:cubicBezTo>
                    <a:pt x="1375" y="145"/>
                    <a:pt x="1375" y="145"/>
                    <a:pt x="1375" y="145"/>
                  </a:cubicBezTo>
                  <a:cubicBezTo>
                    <a:pt x="1383" y="150"/>
                    <a:pt x="1391" y="156"/>
                    <a:pt x="1399" y="161"/>
                  </a:cubicBezTo>
                  <a:lnTo>
                    <a:pt x="1394" y="168"/>
                  </a:lnTo>
                  <a:close/>
                  <a:moveTo>
                    <a:pt x="406" y="152"/>
                  </a:moveTo>
                  <a:cubicBezTo>
                    <a:pt x="402" y="145"/>
                    <a:pt x="402" y="145"/>
                    <a:pt x="402" y="145"/>
                  </a:cubicBezTo>
                  <a:cubicBezTo>
                    <a:pt x="410" y="140"/>
                    <a:pt x="418" y="135"/>
                    <a:pt x="426" y="130"/>
                  </a:cubicBezTo>
                  <a:cubicBezTo>
                    <a:pt x="430" y="137"/>
                    <a:pt x="430" y="137"/>
                    <a:pt x="430" y="137"/>
                  </a:cubicBezTo>
                  <a:cubicBezTo>
                    <a:pt x="422" y="142"/>
                    <a:pt x="414" y="147"/>
                    <a:pt x="406" y="152"/>
                  </a:cubicBezTo>
                  <a:close/>
                  <a:moveTo>
                    <a:pt x="1358" y="143"/>
                  </a:moveTo>
                  <a:cubicBezTo>
                    <a:pt x="1350" y="138"/>
                    <a:pt x="1342" y="134"/>
                    <a:pt x="1334" y="129"/>
                  </a:cubicBezTo>
                  <a:cubicBezTo>
                    <a:pt x="1338" y="122"/>
                    <a:pt x="1338" y="122"/>
                    <a:pt x="1338" y="122"/>
                  </a:cubicBezTo>
                  <a:cubicBezTo>
                    <a:pt x="1346" y="127"/>
                    <a:pt x="1354" y="132"/>
                    <a:pt x="1362" y="137"/>
                  </a:cubicBezTo>
                  <a:lnTo>
                    <a:pt x="1358" y="143"/>
                  </a:lnTo>
                  <a:close/>
                  <a:moveTo>
                    <a:pt x="444" y="129"/>
                  </a:moveTo>
                  <a:cubicBezTo>
                    <a:pt x="439" y="122"/>
                    <a:pt x="439" y="122"/>
                    <a:pt x="439" y="122"/>
                  </a:cubicBezTo>
                  <a:cubicBezTo>
                    <a:pt x="448" y="117"/>
                    <a:pt x="456" y="112"/>
                    <a:pt x="464" y="108"/>
                  </a:cubicBezTo>
                  <a:cubicBezTo>
                    <a:pt x="468" y="115"/>
                    <a:pt x="468" y="115"/>
                    <a:pt x="468" y="115"/>
                  </a:cubicBezTo>
                  <a:cubicBezTo>
                    <a:pt x="460" y="119"/>
                    <a:pt x="452" y="124"/>
                    <a:pt x="444" y="129"/>
                  </a:cubicBezTo>
                  <a:close/>
                  <a:moveTo>
                    <a:pt x="1320" y="121"/>
                  </a:moveTo>
                  <a:cubicBezTo>
                    <a:pt x="1312" y="116"/>
                    <a:pt x="1304" y="112"/>
                    <a:pt x="1296" y="108"/>
                  </a:cubicBezTo>
                  <a:cubicBezTo>
                    <a:pt x="1299" y="101"/>
                    <a:pt x="1299" y="101"/>
                    <a:pt x="1299" y="101"/>
                  </a:cubicBezTo>
                  <a:cubicBezTo>
                    <a:pt x="1308" y="105"/>
                    <a:pt x="1316" y="109"/>
                    <a:pt x="1324" y="114"/>
                  </a:cubicBezTo>
                  <a:lnTo>
                    <a:pt x="1320" y="121"/>
                  </a:lnTo>
                  <a:close/>
                  <a:moveTo>
                    <a:pt x="482" y="107"/>
                  </a:moveTo>
                  <a:cubicBezTo>
                    <a:pt x="478" y="100"/>
                    <a:pt x="478" y="100"/>
                    <a:pt x="478" y="100"/>
                  </a:cubicBezTo>
                  <a:cubicBezTo>
                    <a:pt x="487" y="96"/>
                    <a:pt x="495" y="92"/>
                    <a:pt x="503" y="88"/>
                  </a:cubicBezTo>
                  <a:cubicBezTo>
                    <a:pt x="507" y="95"/>
                    <a:pt x="507" y="95"/>
                    <a:pt x="507" y="95"/>
                  </a:cubicBezTo>
                  <a:cubicBezTo>
                    <a:pt x="499" y="99"/>
                    <a:pt x="490" y="103"/>
                    <a:pt x="482" y="107"/>
                  </a:cubicBezTo>
                  <a:close/>
                  <a:moveTo>
                    <a:pt x="1282" y="100"/>
                  </a:moveTo>
                  <a:cubicBezTo>
                    <a:pt x="1273" y="96"/>
                    <a:pt x="1265" y="92"/>
                    <a:pt x="1256" y="88"/>
                  </a:cubicBezTo>
                  <a:cubicBezTo>
                    <a:pt x="1260" y="81"/>
                    <a:pt x="1260" y="81"/>
                    <a:pt x="1260" y="81"/>
                  </a:cubicBezTo>
                  <a:cubicBezTo>
                    <a:pt x="1268" y="85"/>
                    <a:pt x="1277" y="89"/>
                    <a:pt x="1285" y="93"/>
                  </a:cubicBezTo>
                  <a:lnTo>
                    <a:pt x="1282" y="100"/>
                  </a:lnTo>
                  <a:close/>
                  <a:moveTo>
                    <a:pt x="521" y="88"/>
                  </a:moveTo>
                  <a:cubicBezTo>
                    <a:pt x="518" y="81"/>
                    <a:pt x="518" y="81"/>
                    <a:pt x="518" y="81"/>
                  </a:cubicBezTo>
                  <a:cubicBezTo>
                    <a:pt x="526" y="77"/>
                    <a:pt x="535" y="73"/>
                    <a:pt x="544" y="69"/>
                  </a:cubicBezTo>
                  <a:cubicBezTo>
                    <a:pt x="547" y="77"/>
                    <a:pt x="547" y="77"/>
                    <a:pt x="547" y="77"/>
                  </a:cubicBezTo>
                  <a:cubicBezTo>
                    <a:pt x="538" y="80"/>
                    <a:pt x="530" y="84"/>
                    <a:pt x="521" y="88"/>
                  </a:cubicBezTo>
                  <a:close/>
                  <a:moveTo>
                    <a:pt x="1242" y="82"/>
                  </a:moveTo>
                  <a:cubicBezTo>
                    <a:pt x="1234" y="78"/>
                    <a:pt x="1225" y="75"/>
                    <a:pt x="1216" y="71"/>
                  </a:cubicBezTo>
                  <a:cubicBezTo>
                    <a:pt x="1219" y="64"/>
                    <a:pt x="1219" y="64"/>
                    <a:pt x="1219" y="64"/>
                  </a:cubicBezTo>
                  <a:cubicBezTo>
                    <a:pt x="1228" y="67"/>
                    <a:pt x="1237" y="71"/>
                    <a:pt x="1245" y="75"/>
                  </a:cubicBezTo>
                  <a:lnTo>
                    <a:pt x="1242" y="82"/>
                  </a:lnTo>
                  <a:close/>
                  <a:moveTo>
                    <a:pt x="562" y="71"/>
                  </a:moveTo>
                  <a:cubicBezTo>
                    <a:pt x="559" y="63"/>
                    <a:pt x="559" y="63"/>
                    <a:pt x="559" y="63"/>
                  </a:cubicBezTo>
                  <a:cubicBezTo>
                    <a:pt x="567" y="60"/>
                    <a:pt x="576" y="56"/>
                    <a:pt x="585" y="53"/>
                  </a:cubicBezTo>
                  <a:cubicBezTo>
                    <a:pt x="588" y="61"/>
                    <a:pt x="588" y="61"/>
                    <a:pt x="588" y="61"/>
                  </a:cubicBezTo>
                  <a:cubicBezTo>
                    <a:pt x="579" y="64"/>
                    <a:pt x="570" y="67"/>
                    <a:pt x="562" y="71"/>
                  </a:cubicBezTo>
                  <a:close/>
                  <a:moveTo>
                    <a:pt x="1202" y="65"/>
                  </a:moveTo>
                  <a:cubicBezTo>
                    <a:pt x="1193" y="62"/>
                    <a:pt x="1184" y="59"/>
                    <a:pt x="1175" y="56"/>
                  </a:cubicBezTo>
                  <a:cubicBezTo>
                    <a:pt x="1178" y="48"/>
                    <a:pt x="1178" y="48"/>
                    <a:pt x="1178" y="48"/>
                  </a:cubicBezTo>
                  <a:cubicBezTo>
                    <a:pt x="1187" y="51"/>
                    <a:pt x="1196" y="55"/>
                    <a:pt x="1204" y="58"/>
                  </a:cubicBezTo>
                  <a:lnTo>
                    <a:pt x="1202" y="65"/>
                  </a:lnTo>
                  <a:close/>
                  <a:moveTo>
                    <a:pt x="603" y="56"/>
                  </a:moveTo>
                  <a:cubicBezTo>
                    <a:pt x="600" y="48"/>
                    <a:pt x="600" y="48"/>
                    <a:pt x="600" y="48"/>
                  </a:cubicBezTo>
                  <a:cubicBezTo>
                    <a:pt x="609" y="45"/>
                    <a:pt x="618" y="42"/>
                    <a:pt x="627" y="39"/>
                  </a:cubicBezTo>
                  <a:cubicBezTo>
                    <a:pt x="629" y="47"/>
                    <a:pt x="629" y="47"/>
                    <a:pt x="629" y="47"/>
                  </a:cubicBezTo>
                  <a:cubicBezTo>
                    <a:pt x="620" y="50"/>
                    <a:pt x="612" y="52"/>
                    <a:pt x="603" y="56"/>
                  </a:cubicBezTo>
                  <a:close/>
                  <a:moveTo>
                    <a:pt x="1160" y="51"/>
                  </a:moveTo>
                  <a:cubicBezTo>
                    <a:pt x="1151" y="48"/>
                    <a:pt x="1142" y="45"/>
                    <a:pt x="1134" y="43"/>
                  </a:cubicBezTo>
                  <a:cubicBezTo>
                    <a:pt x="1136" y="35"/>
                    <a:pt x="1136" y="35"/>
                    <a:pt x="1136" y="35"/>
                  </a:cubicBezTo>
                  <a:cubicBezTo>
                    <a:pt x="1145" y="38"/>
                    <a:pt x="1154" y="40"/>
                    <a:pt x="1163" y="43"/>
                  </a:cubicBezTo>
                  <a:lnTo>
                    <a:pt x="1160" y="51"/>
                  </a:lnTo>
                  <a:close/>
                  <a:moveTo>
                    <a:pt x="645" y="42"/>
                  </a:moveTo>
                  <a:cubicBezTo>
                    <a:pt x="642" y="35"/>
                    <a:pt x="642" y="35"/>
                    <a:pt x="642" y="35"/>
                  </a:cubicBezTo>
                  <a:cubicBezTo>
                    <a:pt x="651" y="32"/>
                    <a:pt x="661" y="30"/>
                    <a:pt x="670" y="27"/>
                  </a:cubicBezTo>
                  <a:cubicBezTo>
                    <a:pt x="672" y="35"/>
                    <a:pt x="672" y="35"/>
                    <a:pt x="672" y="35"/>
                  </a:cubicBezTo>
                  <a:cubicBezTo>
                    <a:pt x="663" y="37"/>
                    <a:pt x="654" y="40"/>
                    <a:pt x="645" y="42"/>
                  </a:cubicBezTo>
                  <a:close/>
                  <a:moveTo>
                    <a:pt x="1118" y="38"/>
                  </a:moveTo>
                  <a:cubicBezTo>
                    <a:pt x="1109" y="36"/>
                    <a:pt x="1100" y="34"/>
                    <a:pt x="1091" y="32"/>
                  </a:cubicBezTo>
                  <a:cubicBezTo>
                    <a:pt x="1093" y="24"/>
                    <a:pt x="1093" y="24"/>
                    <a:pt x="1093" y="24"/>
                  </a:cubicBezTo>
                  <a:cubicBezTo>
                    <a:pt x="1102" y="26"/>
                    <a:pt x="1111" y="28"/>
                    <a:pt x="1120" y="31"/>
                  </a:cubicBezTo>
                  <a:lnTo>
                    <a:pt x="1118" y="38"/>
                  </a:lnTo>
                  <a:close/>
                  <a:moveTo>
                    <a:pt x="687" y="31"/>
                  </a:moveTo>
                  <a:cubicBezTo>
                    <a:pt x="685" y="23"/>
                    <a:pt x="685" y="23"/>
                    <a:pt x="685" y="23"/>
                  </a:cubicBezTo>
                  <a:cubicBezTo>
                    <a:pt x="694" y="21"/>
                    <a:pt x="704" y="19"/>
                    <a:pt x="713" y="17"/>
                  </a:cubicBezTo>
                  <a:cubicBezTo>
                    <a:pt x="714" y="25"/>
                    <a:pt x="714" y="25"/>
                    <a:pt x="714" y="25"/>
                  </a:cubicBezTo>
                  <a:cubicBezTo>
                    <a:pt x="705" y="27"/>
                    <a:pt x="696" y="29"/>
                    <a:pt x="687" y="31"/>
                  </a:cubicBezTo>
                  <a:close/>
                  <a:moveTo>
                    <a:pt x="1076" y="28"/>
                  </a:moveTo>
                  <a:cubicBezTo>
                    <a:pt x="1067" y="26"/>
                    <a:pt x="1057" y="24"/>
                    <a:pt x="1048" y="23"/>
                  </a:cubicBezTo>
                  <a:cubicBezTo>
                    <a:pt x="1050" y="15"/>
                    <a:pt x="1050" y="15"/>
                    <a:pt x="1050" y="15"/>
                  </a:cubicBezTo>
                  <a:cubicBezTo>
                    <a:pt x="1059" y="16"/>
                    <a:pt x="1068" y="18"/>
                    <a:pt x="1077" y="20"/>
                  </a:cubicBezTo>
                  <a:lnTo>
                    <a:pt x="1076" y="28"/>
                  </a:lnTo>
                  <a:close/>
                  <a:moveTo>
                    <a:pt x="730" y="22"/>
                  </a:moveTo>
                  <a:cubicBezTo>
                    <a:pt x="729" y="14"/>
                    <a:pt x="729" y="14"/>
                    <a:pt x="729" y="14"/>
                  </a:cubicBezTo>
                  <a:cubicBezTo>
                    <a:pt x="738" y="13"/>
                    <a:pt x="747" y="11"/>
                    <a:pt x="756" y="10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8" y="19"/>
                    <a:pt x="739" y="21"/>
                    <a:pt x="730" y="22"/>
                  </a:cubicBezTo>
                  <a:close/>
                  <a:moveTo>
                    <a:pt x="1033" y="20"/>
                  </a:moveTo>
                  <a:cubicBezTo>
                    <a:pt x="1024" y="18"/>
                    <a:pt x="1014" y="17"/>
                    <a:pt x="1005" y="16"/>
                  </a:cubicBezTo>
                  <a:cubicBezTo>
                    <a:pt x="1006" y="8"/>
                    <a:pt x="1006" y="8"/>
                    <a:pt x="1006" y="8"/>
                  </a:cubicBezTo>
                  <a:cubicBezTo>
                    <a:pt x="1015" y="9"/>
                    <a:pt x="1025" y="10"/>
                    <a:pt x="1034" y="12"/>
                  </a:cubicBezTo>
                  <a:lnTo>
                    <a:pt x="1033" y="20"/>
                  </a:lnTo>
                  <a:close/>
                  <a:moveTo>
                    <a:pt x="773" y="16"/>
                  </a:moveTo>
                  <a:cubicBezTo>
                    <a:pt x="772" y="8"/>
                    <a:pt x="772" y="8"/>
                    <a:pt x="772" y="8"/>
                  </a:cubicBezTo>
                  <a:cubicBezTo>
                    <a:pt x="776" y="7"/>
                    <a:pt x="776" y="7"/>
                    <a:pt x="776" y="7"/>
                  </a:cubicBezTo>
                  <a:cubicBezTo>
                    <a:pt x="784" y="6"/>
                    <a:pt x="792" y="5"/>
                    <a:pt x="800" y="4"/>
                  </a:cubicBezTo>
                  <a:cubicBezTo>
                    <a:pt x="801" y="12"/>
                    <a:pt x="801" y="12"/>
                    <a:pt x="801" y="12"/>
                  </a:cubicBezTo>
                  <a:cubicBezTo>
                    <a:pt x="793" y="13"/>
                    <a:pt x="785" y="14"/>
                    <a:pt x="777" y="15"/>
                  </a:cubicBezTo>
                  <a:lnTo>
                    <a:pt x="773" y="16"/>
                  </a:lnTo>
                  <a:close/>
                  <a:moveTo>
                    <a:pt x="989" y="14"/>
                  </a:moveTo>
                  <a:cubicBezTo>
                    <a:pt x="980" y="13"/>
                    <a:pt x="971" y="12"/>
                    <a:pt x="962" y="11"/>
                  </a:cubicBezTo>
                  <a:cubicBezTo>
                    <a:pt x="962" y="3"/>
                    <a:pt x="962" y="3"/>
                    <a:pt x="962" y="3"/>
                  </a:cubicBezTo>
                  <a:cubicBezTo>
                    <a:pt x="972" y="4"/>
                    <a:pt x="981" y="5"/>
                    <a:pt x="990" y="6"/>
                  </a:cubicBezTo>
                  <a:lnTo>
                    <a:pt x="989" y="14"/>
                  </a:lnTo>
                  <a:close/>
                  <a:moveTo>
                    <a:pt x="817" y="11"/>
                  </a:moveTo>
                  <a:cubicBezTo>
                    <a:pt x="816" y="3"/>
                    <a:pt x="816" y="3"/>
                    <a:pt x="816" y="3"/>
                  </a:cubicBezTo>
                  <a:cubicBezTo>
                    <a:pt x="825" y="2"/>
                    <a:pt x="835" y="2"/>
                    <a:pt x="844" y="1"/>
                  </a:cubicBezTo>
                  <a:cubicBezTo>
                    <a:pt x="845" y="9"/>
                    <a:pt x="845" y="9"/>
                    <a:pt x="845" y="9"/>
                  </a:cubicBezTo>
                  <a:cubicBezTo>
                    <a:pt x="835" y="10"/>
                    <a:pt x="826" y="10"/>
                    <a:pt x="817" y="11"/>
                  </a:cubicBezTo>
                  <a:close/>
                  <a:moveTo>
                    <a:pt x="946" y="10"/>
                  </a:moveTo>
                  <a:cubicBezTo>
                    <a:pt x="937" y="9"/>
                    <a:pt x="927" y="9"/>
                    <a:pt x="918" y="9"/>
                  </a:cubicBezTo>
                  <a:cubicBezTo>
                    <a:pt x="918" y="1"/>
                    <a:pt x="918" y="1"/>
                    <a:pt x="918" y="1"/>
                  </a:cubicBezTo>
                  <a:cubicBezTo>
                    <a:pt x="928" y="1"/>
                    <a:pt x="937" y="1"/>
                    <a:pt x="946" y="2"/>
                  </a:cubicBezTo>
                  <a:lnTo>
                    <a:pt x="946" y="10"/>
                  </a:lnTo>
                  <a:close/>
                  <a:moveTo>
                    <a:pt x="861" y="9"/>
                  </a:moveTo>
                  <a:cubicBezTo>
                    <a:pt x="860" y="1"/>
                    <a:pt x="860" y="1"/>
                    <a:pt x="860" y="1"/>
                  </a:cubicBezTo>
                  <a:cubicBezTo>
                    <a:pt x="870" y="0"/>
                    <a:pt x="879" y="0"/>
                    <a:pt x="889" y="0"/>
                  </a:cubicBezTo>
                  <a:cubicBezTo>
                    <a:pt x="893" y="0"/>
                    <a:pt x="898" y="0"/>
                    <a:pt x="902" y="0"/>
                  </a:cubicBezTo>
                  <a:cubicBezTo>
                    <a:pt x="902" y="8"/>
                    <a:pt x="902" y="8"/>
                    <a:pt x="902" y="8"/>
                  </a:cubicBezTo>
                  <a:cubicBezTo>
                    <a:pt x="897" y="8"/>
                    <a:pt x="893" y="8"/>
                    <a:pt x="888" y="8"/>
                  </a:cubicBezTo>
                  <a:cubicBezTo>
                    <a:pt x="879" y="8"/>
                    <a:pt x="870" y="8"/>
                    <a:pt x="861" y="9"/>
                  </a:cubicBezTo>
                  <a:close/>
                </a:path>
              </a:pathLst>
            </a:custGeom>
            <a:solidFill>
              <a:srgbClr val="56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Freeform 8"/>
            <p:cNvSpPr>
              <a:spLocks/>
            </p:cNvSpPr>
            <p:nvPr/>
          </p:nvSpPr>
          <p:spPr bwMode="auto">
            <a:xfrm>
              <a:off x="3308350" y="3146425"/>
              <a:ext cx="369887" cy="214313"/>
            </a:xfrm>
            <a:custGeom>
              <a:avLst/>
              <a:gdLst>
                <a:gd name="T0" fmla="*/ 2147483647 w 224"/>
                <a:gd name="T1" fmla="*/ 2147483647 h 129"/>
                <a:gd name="T2" fmla="*/ 2147483647 w 224"/>
                <a:gd name="T3" fmla="*/ 2147483647 h 129"/>
                <a:gd name="T4" fmla="*/ 2147483647 w 224"/>
                <a:gd name="T5" fmla="*/ 2147483647 h 129"/>
                <a:gd name="T6" fmla="*/ 2147483647 w 224"/>
                <a:gd name="T7" fmla="*/ 2147483647 h 129"/>
                <a:gd name="T8" fmla="*/ 2147483647 w 224"/>
                <a:gd name="T9" fmla="*/ 2147483647 h 129"/>
                <a:gd name="T10" fmla="*/ 2147483647 w 224"/>
                <a:gd name="T11" fmla="*/ 2147483647 h 129"/>
                <a:gd name="T12" fmla="*/ 2147483647 w 224"/>
                <a:gd name="T13" fmla="*/ 0 h 129"/>
                <a:gd name="T14" fmla="*/ 2147483647 w 224"/>
                <a:gd name="T15" fmla="*/ 2147483647 h 129"/>
                <a:gd name="T16" fmla="*/ 2147483647 w 224"/>
                <a:gd name="T17" fmla="*/ 2147483647 h 129"/>
                <a:gd name="T18" fmla="*/ 2147483647 w 224"/>
                <a:gd name="T19" fmla="*/ 2147483647 h 129"/>
                <a:gd name="T20" fmla="*/ 0 w 224"/>
                <a:gd name="T21" fmla="*/ 2147483647 h 129"/>
                <a:gd name="T22" fmla="*/ 2147483647 w 224"/>
                <a:gd name="T23" fmla="*/ 2147483647 h 129"/>
                <a:gd name="T24" fmla="*/ 2147483647 w 224"/>
                <a:gd name="T25" fmla="*/ 2147483647 h 129"/>
                <a:gd name="T26" fmla="*/ 2147483647 w 224"/>
                <a:gd name="T27" fmla="*/ 2147483647 h 129"/>
                <a:gd name="T28" fmla="*/ 2147483647 w 224"/>
                <a:gd name="T29" fmla="*/ 2147483647 h 129"/>
                <a:gd name="T30" fmla="*/ 2147483647 w 224"/>
                <a:gd name="T31" fmla="*/ 2147483647 h 12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4"/>
                <a:gd name="T49" fmla="*/ 0 h 129"/>
                <a:gd name="T50" fmla="*/ 224 w 224"/>
                <a:gd name="T51" fmla="*/ 129 h 12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4" h="129">
                  <a:moveTo>
                    <a:pt x="191" y="57"/>
                  </a:moveTo>
                  <a:cubicBezTo>
                    <a:pt x="189" y="57"/>
                    <a:pt x="187" y="57"/>
                    <a:pt x="186" y="58"/>
                  </a:cubicBezTo>
                  <a:cubicBezTo>
                    <a:pt x="186" y="58"/>
                    <a:pt x="186" y="57"/>
                    <a:pt x="186" y="57"/>
                  </a:cubicBezTo>
                  <a:cubicBezTo>
                    <a:pt x="186" y="37"/>
                    <a:pt x="171" y="21"/>
                    <a:pt x="153" y="21"/>
                  </a:cubicBezTo>
                  <a:cubicBezTo>
                    <a:pt x="147" y="21"/>
                    <a:pt x="141" y="23"/>
                    <a:pt x="136" y="27"/>
                  </a:cubicBezTo>
                  <a:cubicBezTo>
                    <a:pt x="130" y="15"/>
                    <a:pt x="119" y="6"/>
                    <a:pt x="107" y="2"/>
                  </a:cubicBezTo>
                  <a:cubicBezTo>
                    <a:pt x="103" y="1"/>
                    <a:pt x="99" y="0"/>
                    <a:pt x="94" y="0"/>
                  </a:cubicBezTo>
                  <a:cubicBezTo>
                    <a:pt x="68" y="0"/>
                    <a:pt x="47" y="23"/>
                    <a:pt x="47" y="52"/>
                  </a:cubicBezTo>
                  <a:cubicBezTo>
                    <a:pt x="47" y="55"/>
                    <a:pt x="47" y="58"/>
                    <a:pt x="48" y="61"/>
                  </a:cubicBezTo>
                  <a:cubicBezTo>
                    <a:pt x="43" y="59"/>
                    <a:pt x="39" y="57"/>
                    <a:pt x="33" y="57"/>
                  </a:cubicBezTo>
                  <a:cubicBezTo>
                    <a:pt x="15" y="57"/>
                    <a:pt x="0" y="73"/>
                    <a:pt x="0" y="93"/>
                  </a:cubicBezTo>
                  <a:cubicBezTo>
                    <a:pt x="0" y="111"/>
                    <a:pt x="13" y="126"/>
                    <a:pt x="29" y="129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196" y="128"/>
                    <a:pt x="196" y="128"/>
                    <a:pt x="196" y="128"/>
                  </a:cubicBezTo>
                  <a:cubicBezTo>
                    <a:pt x="212" y="126"/>
                    <a:pt x="224" y="111"/>
                    <a:pt x="224" y="93"/>
                  </a:cubicBezTo>
                  <a:cubicBezTo>
                    <a:pt x="224" y="73"/>
                    <a:pt x="209" y="57"/>
                    <a:pt x="191" y="57"/>
                  </a:cubicBezTo>
                  <a:close/>
                </a:path>
              </a:pathLst>
            </a:custGeom>
            <a:solidFill>
              <a:srgbClr val="037E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Freeform 9"/>
            <p:cNvSpPr>
              <a:spLocks/>
            </p:cNvSpPr>
            <p:nvPr/>
          </p:nvSpPr>
          <p:spPr bwMode="auto">
            <a:xfrm>
              <a:off x="1590675" y="3297238"/>
              <a:ext cx="1114425" cy="1522413"/>
            </a:xfrm>
            <a:custGeom>
              <a:avLst/>
              <a:gdLst>
                <a:gd name="T0" fmla="*/ 2147483647 w 702"/>
                <a:gd name="T1" fmla="*/ 0 h 959"/>
                <a:gd name="T2" fmla="*/ 0 w 702"/>
                <a:gd name="T3" fmla="*/ 2147483647 h 959"/>
                <a:gd name="T4" fmla="*/ 0 w 702"/>
                <a:gd name="T5" fmla="*/ 2147483647 h 959"/>
                <a:gd name="T6" fmla="*/ 2147483647 w 702"/>
                <a:gd name="T7" fmla="*/ 2147483647 h 959"/>
                <a:gd name="T8" fmla="*/ 2147483647 w 702"/>
                <a:gd name="T9" fmla="*/ 0 h 959"/>
                <a:gd name="T10" fmla="*/ 2147483647 w 702"/>
                <a:gd name="T11" fmla="*/ 0 h 9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02"/>
                <a:gd name="T19" fmla="*/ 0 h 959"/>
                <a:gd name="T20" fmla="*/ 702 w 702"/>
                <a:gd name="T21" fmla="*/ 959 h 95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02" h="959">
                  <a:moveTo>
                    <a:pt x="139" y="0"/>
                  </a:moveTo>
                  <a:lnTo>
                    <a:pt x="0" y="140"/>
                  </a:lnTo>
                  <a:lnTo>
                    <a:pt x="0" y="959"/>
                  </a:lnTo>
                  <a:lnTo>
                    <a:pt x="702" y="959"/>
                  </a:lnTo>
                  <a:lnTo>
                    <a:pt x="702" y="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037E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Freeform 10"/>
            <p:cNvSpPr>
              <a:spLocks/>
            </p:cNvSpPr>
            <p:nvPr/>
          </p:nvSpPr>
          <p:spPr bwMode="auto">
            <a:xfrm>
              <a:off x="1590675" y="3297238"/>
              <a:ext cx="220662" cy="222250"/>
            </a:xfrm>
            <a:custGeom>
              <a:avLst/>
              <a:gdLst>
                <a:gd name="T0" fmla="*/ 2147483647 w 139"/>
                <a:gd name="T1" fmla="*/ 2147483647 h 140"/>
                <a:gd name="T2" fmla="*/ 2147483647 w 139"/>
                <a:gd name="T3" fmla="*/ 0 h 140"/>
                <a:gd name="T4" fmla="*/ 0 w 139"/>
                <a:gd name="T5" fmla="*/ 2147483647 h 140"/>
                <a:gd name="T6" fmla="*/ 2147483647 w 139"/>
                <a:gd name="T7" fmla="*/ 2147483647 h 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"/>
                <a:gd name="T13" fmla="*/ 0 h 140"/>
                <a:gd name="T14" fmla="*/ 139 w 139"/>
                <a:gd name="T15" fmla="*/ 140 h 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" h="140">
                  <a:moveTo>
                    <a:pt x="139" y="140"/>
                  </a:moveTo>
                  <a:lnTo>
                    <a:pt x="139" y="0"/>
                  </a:lnTo>
                  <a:lnTo>
                    <a:pt x="0" y="140"/>
                  </a:lnTo>
                  <a:lnTo>
                    <a:pt x="139" y="140"/>
                  </a:lnTo>
                  <a:close/>
                </a:path>
              </a:pathLst>
            </a:custGeom>
            <a:solidFill>
              <a:srgbClr val="01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Oval 11"/>
            <p:cNvSpPr>
              <a:spLocks noChangeArrowheads="1"/>
            </p:cNvSpPr>
            <p:nvPr/>
          </p:nvSpPr>
          <p:spPr bwMode="auto">
            <a:xfrm>
              <a:off x="665163" y="3451225"/>
              <a:ext cx="757237" cy="758825"/>
            </a:xfrm>
            <a:prstGeom prst="ellipse">
              <a:avLst/>
            </a:pr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8" name="Freeform 12"/>
            <p:cNvSpPr>
              <a:spLocks noEditPoints="1"/>
            </p:cNvSpPr>
            <p:nvPr/>
          </p:nvSpPr>
          <p:spPr bwMode="auto">
            <a:xfrm>
              <a:off x="1077913" y="3776663"/>
              <a:ext cx="161925" cy="133350"/>
            </a:xfrm>
            <a:custGeom>
              <a:avLst/>
              <a:gdLst>
                <a:gd name="T0" fmla="*/ 2147483647 w 98"/>
                <a:gd name="T1" fmla="*/ 2147483647 h 81"/>
                <a:gd name="T2" fmla="*/ 0 w 98"/>
                <a:gd name="T3" fmla="*/ 2147483647 h 81"/>
                <a:gd name="T4" fmla="*/ 2147483647 w 98"/>
                <a:gd name="T5" fmla="*/ 0 h 81"/>
                <a:gd name="T6" fmla="*/ 2147483647 w 98"/>
                <a:gd name="T7" fmla="*/ 2147483647 h 81"/>
                <a:gd name="T8" fmla="*/ 2147483647 w 98"/>
                <a:gd name="T9" fmla="*/ 2147483647 h 81"/>
                <a:gd name="T10" fmla="*/ 2147483647 w 98"/>
                <a:gd name="T11" fmla="*/ 2147483647 h 81"/>
                <a:gd name="T12" fmla="*/ 2147483647 w 98"/>
                <a:gd name="T13" fmla="*/ 2147483647 h 81"/>
                <a:gd name="T14" fmla="*/ 2147483647 w 98"/>
                <a:gd name="T15" fmla="*/ 2147483647 h 81"/>
                <a:gd name="T16" fmla="*/ 2147483647 w 98"/>
                <a:gd name="T17" fmla="*/ 2147483647 h 81"/>
                <a:gd name="T18" fmla="*/ 2147483647 w 98"/>
                <a:gd name="T19" fmla="*/ 2147483647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"/>
                <a:gd name="T31" fmla="*/ 0 h 81"/>
                <a:gd name="T32" fmla="*/ 98 w 98"/>
                <a:gd name="T33" fmla="*/ 81 h 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" h="81">
                  <a:moveTo>
                    <a:pt x="49" y="81"/>
                  </a:moveTo>
                  <a:cubicBezTo>
                    <a:pt x="22" y="81"/>
                    <a:pt x="0" y="63"/>
                    <a:pt x="0" y="40"/>
                  </a:cubicBezTo>
                  <a:cubicBezTo>
                    <a:pt x="0" y="18"/>
                    <a:pt x="22" y="0"/>
                    <a:pt x="49" y="0"/>
                  </a:cubicBezTo>
                  <a:cubicBezTo>
                    <a:pt x="76" y="0"/>
                    <a:pt x="98" y="18"/>
                    <a:pt x="98" y="40"/>
                  </a:cubicBezTo>
                  <a:cubicBezTo>
                    <a:pt x="98" y="63"/>
                    <a:pt x="76" y="81"/>
                    <a:pt x="49" y="81"/>
                  </a:cubicBezTo>
                  <a:close/>
                  <a:moveTo>
                    <a:pt x="49" y="17"/>
                  </a:moveTo>
                  <a:cubicBezTo>
                    <a:pt x="31" y="17"/>
                    <a:pt x="17" y="27"/>
                    <a:pt x="17" y="40"/>
                  </a:cubicBezTo>
                  <a:cubicBezTo>
                    <a:pt x="17" y="54"/>
                    <a:pt x="31" y="64"/>
                    <a:pt x="49" y="64"/>
                  </a:cubicBezTo>
                  <a:cubicBezTo>
                    <a:pt x="67" y="64"/>
                    <a:pt x="81" y="54"/>
                    <a:pt x="81" y="40"/>
                  </a:cubicBezTo>
                  <a:cubicBezTo>
                    <a:pt x="81" y="27"/>
                    <a:pt x="67" y="17"/>
                    <a:pt x="49" y="17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Freeform 13"/>
            <p:cNvSpPr>
              <a:spLocks/>
            </p:cNvSpPr>
            <p:nvPr/>
          </p:nvSpPr>
          <p:spPr bwMode="auto">
            <a:xfrm>
              <a:off x="903288" y="3722688"/>
              <a:ext cx="255587" cy="311150"/>
            </a:xfrm>
            <a:custGeom>
              <a:avLst/>
              <a:gdLst>
                <a:gd name="T0" fmla="*/ 2147483647 w 154"/>
                <a:gd name="T1" fmla="*/ 2147483647 h 188"/>
                <a:gd name="T2" fmla="*/ 2147483647 w 154"/>
                <a:gd name="T3" fmla="*/ 2147483647 h 188"/>
                <a:gd name="T4" fmla="*/ 2147483647 w 154"/>
                <a:gd name="T5" fmla="*/ 0 h 188"/>
                <a:gd name="T6" fmla="*/ 2147483647 w 154"/>
                <a:gd name="T7" fmla="*/ 0 h 188"/>
                <a:gd name="T8" fmla="*/ 0 w 154"/>
                <a:gd name="T9" fmla="*/ 2147483647 h 188"/>
                <a:gd name="T10" fmla="*/ 0 w 154"/>
                <a:gd name="T11" fmla="*/ 2147483647 h 188"/>
                <a:gd name="T12" fmla="*/ 0 w 154"/>
                <a:gd name="T13" fmla="*/ 2147483647 h 188"/>
                <a:gd name="T14" fmla="*/ 0 w 154"/>
                <a:gd name="T15" fmla="*/ 2147483647 h 188"/>
                <a:gd name="T16" fmla="*/ 2147483647 w 154"/>
                <a:gd name="T17" fmla="*/ 2147483647 h 188"/>
                <a:gd name="T18" fmla="*/ 2147483647 w 154"/>
                <a:gd name="T19" fmla="*/ 2147483647 h 188"/>
                <a:gd name="T20" fmla="*/ 2147483647 w 154"/>
                <a:gd name="T21" fmla="*/ 2147483647 h 188"/>
                <a:gd name="T22" fmla="*/ 2147483647 w 154"/>
                <a:gd name="T23" fmla="*/ 2147483647 h 18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54"/>
                <a:gd name="T37" fmla="*/ 0 h 188"/>
                <a:gd name="T38" fmla="*/ 154 w 154"/>
                <a:gd name="T39" fmla="*/ 188 h 18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54" h="188">
                  <a:moveTo>
                    <a:pt x="154" y="23"/>
                  </a:moveTo>
                  <a:cubicBezTo>
                    <a:pt x="154" y="7"/>
                    <a:pt x="154" y="7"/>
                    <a:pt x="154" y="7"/>
                  </a:cubicBezTo>
                  <a:cubicBezTo>
                    <a:pt x="154" y="3"/>
                    <a:pt x="151" y="0"/>
                    <a:pt x="14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78"/>
                    <a:pt x="10" y="188"/>
                    <a:pt x="22" y="188"/>
                  </a:cubicBezTo>
                  <a:cubicBezTo>
                    <a:pt x="132" y="188"/>
                    <a:pt x="132" y="188"/>
                    <a:pt x="132" y="188"/>
                  </a:cubicBezTo>
                  <a:cubicBezTo>
                    <a:pt x="144" y="188"/>
                    <a:pt x="154" y="178"/>
                    <a:pt x="154" y="166"/>
                  </a:cubicBezTo>
                  <a:cubicBezTo>
                    <a:pt x="154" y="23"/>
                    <a:pt x="154" y="23"/>
                    <a:pt x="154" y="23"/>
                  </a:cubicBezTo>
                  <a:close/>
                </a:path>
              </a:pathLst>
            </a:cu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Freeform 14"/>
            <p:cNvSpPr>
              <a:spLocks/>
            </p:cNvSpPr>
            <p:nvPr/>
          </p:nvSpPr>
          <p:spPr bwMode="auto">
            <a:xfrm>
              <a:off x="903288" y="3981450"/>
              <a:ext cx="255587" cy="52388"/>
            </a:xfrm>
            <a:custGeom>
              <a:avLst/>
              <a:gdLst>
                <a:gd name="T0" fmla="*/ 2147483647 w 154"/>
                <a:gd name="T1" fmla="*/ 2147483647 h 32"/>
                <a:gd name="T2" fmla="*/ 2147483647 w 154"/>
                <a:gd name="T3" fmla="*/ 2147483647 h 32"/>
                <a:gd name="T4" fmla="*/ 0 w 154"/>
                <a:gd name="T5" fmla="*/ 0 h 32"/>
                <a:gd name="T6" fmla="*/ 0 w 154"/>
                <a:gd name="T7" fmla="*/ 2147483647 h 32"/>
                <a:gd name="T8" fmla="*/ 2147483647 w 154"/>
                <a:gd name="T9" fmla="*/ 2147483647 h 32"/>
                <a:gd name="T10" fmla="*/ 2147483647 w 154"/>
                <a:gd name="T11" fmla="*/ 2147483647 h 32"/>
                <a:gd name="T12" fmla="*/ 2147483647 w 154"/>
                <a:gd name="T13" fmla="*/ 2147483647 h 32"/>
                <a:gd name="T14" fmla="*/ 2147483647 w 154"/>
                <a:gd name="T15" fmla="*/ 0 h 32"/>
                <a:gd name="T16" fmla="*/ 2147483647 w 154"/>
                <a:gd name="T17" fmla="*/ 2147483647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4"/>
                <a:gd name="T28" fmla="*/ 0 h 32"/>
                <a:gd name="T29" fmla="*/ 154 w 154"/>
                <a:gd name="T30" fmla="*/ 32 h 3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4" h="32">
                  <a:moveTo>
                    <a:pt x="132" y="22"/>
                  </a:moveTo>
                  <a:cubicBezTo>
                    <a:pt x="22" y="22"/>
                    <a:pt x="22" y="22"/>
                    <a:pt x="22" y="22"/>
                  </a:cubicBezTo>
                  <a:cubicBezTo>
                    <a:pt x="10" y="22"/>
                    <a:pt x="0" y="12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2"/>
                    <a:pt x="10" y="32"/>
                    <a:pt x="22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44" y="32"/>
                    <a:pt x="154" y="22"/>
                    <a:pt x="154" y="1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12"/>
                    <a:pt x="144" y="22"/>
                    <a:pt x="132" y="22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Freeform 15"/>
            <p:cNvSpPr>
              <a:spLocks/>
            </p:cNvSpPr>
            <p:nvPr/>
          </p:nvSpPr>
          <p:spPr bwMode="auto">
            <a:xfrm>
              <a:off x="946150" y="3763963"/>
              <a:ext cx="22225" cy="212725"/>
            </a:xfrm>
            <a:custGeom>
              <a:avLst/>
              <a:gdLst>
                <a:gd name="T0" fmla="*/ 2147483647 w 13"/>
                <a:gd name="T1" fmla="*/ 2147483647 h 128"/>
                <a:gd name="T2" fmla="*/ 0 w 13"/>
                <a:gd name="T3" fmla="*/ 2147483647 h 128"/>
                <a:gd name="T4" fmla="*/ 0 w 13"/>
                <a:gd name="T5" fmla="*/ 2147483647 h 128"/>
                <a:gd name="T6" fmla="*/ 2147483647 w 13"/>
                <a:gd name="T7" fmla="*/ 0 h 128"/>
                <a:gd name="T8" fmla="*/ 2147483647 w 13"/>
                <a:gd name="T9" fmla="*/ 2147483647 h 128"/>
                <a:gd name="T10" fmla="*/ 2147483647 w 13"/>
                <a:gd name="T11" fmla="*/ 2147483647 h 128"/>
                <a:gd name="T12" fmla="*/ 2147483647 w 13"/>
                <a:gd name="T13" fmla="*/ 2147483647 h 1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128"/>
                <a:gd name="T23" fmla="*/ 13 w 13"/>
                <a:gd name="T24" fmla="*/ 128 h 1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128">
                  <a:moveTo>
                    <a:pt x="7" y="128"/>
                  </a:moveTo>
                  <a:cubicBezTo>
                    <a:pt x="3" y="128"/>
                    <a:pt x="0" y="125"/>
                    <a:pt x="0" y="12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3" y="122"/>
                    <a:pt x="13" y="122"/>
                    <a:pt x="13" y="122"/>
                  </a:cubicBezTo>
                  <a:cubicBezTo>
                    <a:pt x="13" y="125"/>
                    <a:pt x="10" y="128"/>
                    <a:pt x="7" y="1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Freeform 16"/>
            <p:cNvSpPr>
              <a:spLocks/>
            </p:cNvSpPr>
            <p:nvPr/>
          </p:nvSpPr>
          <p:spPr bwMode="auto">
            <a:xfrm>
              <a:off x="1158875" y="3803650"/>
              <a:ext cx="52387" cy="77788"/>
            </a:xfrm>
            <a:custGeom>
              <a:avLst/>
              <a:gdLst>
                <a:gd name="T0" fmla="*/ 2147483647 w 32"/>
                <a:gd name="T1" fmla="*/ 2147483647 h 47"/>
                <a:gd name="T2" fmla="*/ 0 w 32"/>
                <a:gd name="T3" fmla="*/ 0 h 47"/>
                <a:gd name="T4" fmla="*/ 0 w 32"/>
                <a:gd name="T5" fmla="*/ 2147483647 h 47"/>
                <a:gd name="T6" fmla="*/ 2147483647 w 32"/>
                <a:gd name="T7" fmla="*/ 2147483647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47"/>
                <a:gd name="T14" fmla="*/ 32 w 32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47">
                  <a:moveTo>
                    <a:pt x="32" y="23"/>
                  </a:moveTo>
                  <a:cubicBezTo>
                    <a:pt x="32" y="10"/>
                    <a:pt x="18" y="0"/>
                    <a:pt x="0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47"/>
                    <a:pt x="32" y="37"/>
                    <a:pt x="32" y="23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Freeform 17"/>
            <p:cNvSpPr>
              <a:spLocks/>
            </p:cNvSpPr>
            <p:nvPr/>
          </p:nvSpPr>
          <p:spPr bwMode="auto">
            <a:xfrm>
              <a:off x="931863" y="3729038"/>
              <a:ext cx="487362" cy="452438"/>
            </a:xfrm>
            <a:custGeom>
              <a:avLst/>
              <a:gdLst>
                <a:gd name="T0" fmla="*/ 2147483647 w 294"/>
                <a:gd name="T1" fmla="*/ 2147483647 h 273"/>
                <a:gd name="T2" fmla="*/ 2147483647 w 294"/>
                <a:gd name="T3" fmla="*/ 0 h 273"/>
                <a:gd name="T4" fmla="*/ 2147483647 w 294"/>
                <a:gd name="T5" fmla="*/ 2147483647 h 273"/>
                <a:gd name="T6" fmla="*/ 2147483647 w 294"/>
                <a:gd name="T7" fmla="*/ 2147483647 h 273"/>
                <a:gd name="T8" fmla="*/ 2147483647 w 294"/>
                <a:gd name="T9" fmla="*/ 2147483647 h 273"/>
                <a:gd name="T10" fmla="*/ 2147483647 w 294"/>
                <a:gd name="T11" fmla="*/ 2147483647 h 273"/>
                <a:gd name="T12" fmla="*/ 2147483647 w 294"/>
                <a:gd name="T13" fmla="*/ 2147483647 h 273"/>
                <a:gd name="T14" fmla="*/ 2147483647 w 294"/>
                <a:gd name="T15" fmla="*/ 2147483647 h 273"/>
                <a:gd name="T16" fmla="*/ 2147483647 w 294"/>
                <a:gd name="T17" fmla="*/ 2147483647 h 273"/>
                <a:gd name="T18" fmla="*/ 2147483647 w 294"/>
                <a:gd name="T19" fmla="*/ 2147483647 h 273"/>
                <a:gd name="T20" fmla="*/ 2147483647 w 294"/>
                <a:gd name="T21" fmla="*/ 2147483647 h 273"/>
                <a:gd name="T22" fmla="*/ 2147483647 w 294"/>
                <a:gd name="T23" fmla="*/ 2147483647 h 273"/>
                <a:gd name="T24" fmla="*/ 0 w 294"/>
                <a:gd name="T25" fmla="*/ 2147483647 h 273"/>
                <a:gd name="T26" fmla="*/ 2147483647 w 294"/>
                <a:gd name="T27" fmla="*/ 2147483647 h 273"/>
                <a:gd name="T28" fmla="*/ 2147483647 w 294"/>
                <a:gd name="T29" fmla="*/ 2147483647 h 27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4"/>
                <a:gd name="T46" fmla="*/ 0 h 273"/>
                <a:gd name="T47" fmla="*/ 294 w 294"/>
                <a:gd name="T48" fmla="*/ 273 h 27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4" h="273">
                  <a:moveTo>
                    <a:pt x="294" y="92"/>
                  </a:moveTo>
                  <a:cubicBezTo>
                    <a:pt x="136" y="0"/>
                    <a:pt x="136" y="0"/>
                    <a:pt x="136" y="0"/>
                  </a:cubicBezTo>
                  <a:cubicBezTo>
                    <a:pt x="136" y="1"/>
                    <a:pt x="137" y="2"/>
                    <a:pt x="137" y="3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64" y="28"/>
                    <a:pt x="186" y="46"/>
                    <a:pt x="186" y="68"/>
                  </a:cubicBezTo>
                  <a:cubicBezTo>
                    <a:pt x="186" y="91"/>
                    <a:pt x="164" y="109"/>
                    <a:pt x="137" y="109"/>
                  </a:cubicBezTo>
                  <a:cubicBezTo>
                    <a:pt x="137" y="152"/>
                    <a:pt x="137" y="152"/>
                    <a:pt x="137" y="152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74"/>
                    <a:pt x="127" y="184"/>
                    <a:pt x="115" y="184"/>
                  </a:cubicBezTo>
                  <a:cubicBezTo>
                    <a:pt x="5" y="184"/>
                    <a:pt x="5" y="184"/>
                    <a:pt x="5" y="184"/>
                  </a:cubicBezTo>
                  <a:cubicBezTo>
                    <a:pt x="3" y="184"/>
                    <a:pt x="2" y="184"/>
                    <a:pt x="0" y="184"/>
                  </a:cubicBezTo>
                  <a:cubicBezTo>
                    <a:pt x="154" y="273"/>
                    <a:pt x="154" y="273"/>
                    <a:pt x="154" y="273"/>
                  </a:cubicBezTo>
                  <a:cubicBezTo>
                    <a:pt x="228" y="243"/>
                    <a:pt x="283" y="174"/>
                    <a:pt x="294" y="92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Freeform 18"/>
            <p:cNvSpPr>
              <a:spLocks/>
            </p:cNvSpPr>
            <p:nvPr/>
          </p:nvSpPr>
          <p:spPr bwMode="auto">
            <a:xfrm>
              <a:off x="992188" y="3584575"/>
              <a:ext cx="53975" cy="109538"/>
            </a:xfrm>
            <a:custGeom>
              <a:avLst/>
              <a:gdLst>
                <a:gd name="T0" fmla="*/ 2147483647 w 32"/>
                <a:gd name="T1" fmla="*/ 2147483647 h 67"/>
                <a:gd name="T2" fmla="*/ 2147483647 w 32"/>
                <a:gd name="T3" fmla="*/ 2147483647 h 67"/>
                <a:gd name="T4" fmla="*/ 2147483647 w 32"/>
                <a:gd name="T5" fmla="*/ 2147483647 h 67"/>
                <a:gd name="T6" fmla="*/ 2147483647 w 32"/>
                <a:gd name="T7" fmla="*/ 2147483647 h 67"/>
                <a:gd name="T8" fmla="*/ 2147483647 w 32"/>
                <a:gd name="T9" fmla="*/ 2147483647 h 67"/>
                <a:gd name="T10" fmla="*/ 2147483647 w 32"/>
                <a:gd name="T11" fmla="*/ 0 h 67"/>
                <a:gd name="T12" fmla="*/ 2147483647 w 32"/>
                <a:gd name="T13" fmla="*/ 0 h 67"/>
                <a:gd name="T14" fmla="*/ 2147483647 w 32"/>
                <a:gd name="T15" fmla="*/ 2147483647 h 67"/>
                <a:gd name="T16" fmla="*/ 2147483647 w 32"/>
                <a:gd name="T17" fmla="*/ 2147483647 h 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67"/>
                <a:gd name="T29" fmla="*/ 32 w 32"/>
                <a:gd name="T30" fmla="*/ 67 h 6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67">
                  <a:moveTo>
                    <a:pt x="18" y="61"/>
                  </a:moveTo>
                  <a:cubicBezTo>
                    <a:pt x="20" y="65"/>
                    <a:pt x="19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2" y="67"/>
                    <a:pt x="8" y="65"/>
                    <a:pt x="7" y="61"/>
                  </a:cubicBezTo>
                  <a:cubicBezTo>
                    <a:pt x="0" y="43"/>
                    <a:pt x="20" y="25"/>
                    <a:pt x="13" y="6"/>
                  </a:cubicBezTo>
                  <a:cubicBezTo>
                    <a:pt x="12" y="3"/>
                    <a:pt x="12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0"/>
                    <a:pt x="24" y="3"/>
                    <a:pt x="25" y="6"/>
                  </a:cubicBezTo>
                  <a:cubicBezTo>
                    <a:pt x="32" y="25"/>
                    <a:pt x="11" y="43"/>
                    <a:pt x="18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Freeform 19"/>
            <p:cNvSpPr>
              <a:spLocks/>
            </p:cNvSpPr>
            <p:nvPr/>
          </p:nvSpPr>
          <p:spPr bwMode="auto">
            <a:xfrm>
              <a:off x="1038225" y="3584575"/>
              <a:ext cx="52387" cy="109538"/>
            </a:xfrm>
            <a:custGeom>
              <a:avLst/>
              <a:gdLst>
                <a:gd name="T0" fmla="*/ 2147483647 w 32"/>
                <a:gd name="T1" fmla="*/ 2147483647 h 67"/>
                <a:gd name="T2" fmla="*/ 2147483647 w 32"/>
                <a:gd name="T3" fmla="*/ 2147483647 h 67"/>
                <a:gd name="T4" fmla="*/ 2147483647 w 32"/>
                <a:gd name="T5" fmla="*/ 2147483647 h 67"/>
                <a:gd name="T6" fmla="*/ 2147483647 w 32"/>
                <a:gd name="T7" fmla="*/ 2147483647 h 67"/>
                <a:gd name="T8" fmla="*/ 2147483647 w 32"/>
                <a:gd name="T9" fmla="*/ 2147483647 h 67"/>
                <a:gd name="T10" fmla="*/ 2147483647 w 32"/>
                <a:gd name="T11" fmla="*/ 0 h 67"/>
                <a:gd name="T12" fmla="*/ 2147483647 w 32"/>
                <a:gd name="T13" fmla="*/ 0 h 67"/>
                <a:gd name="T14" fmla="*/ 2147483647 w 32"/>
                <a:gd name="T15" fmla="*/ 2147483647 h 67"/>
                <a:gd name="T16" fmla="*/ 2147483647 w 32"/>
                <a:gd name="T17" fmla="*/ 2147483647 h 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67"/>
                <a:gd name="T29" fmla="*/ 32 w 32"/>
                <a:gd name="T30" fmla="*/ 67 h 6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67">
                  <a:moveTo>
                    <a:pt x="19" y="61"/>
                  </a:moveTo>
                  <a:cubicBezTo>
                    <a:pt x="20" y="65"/>
                    <a:pt x="20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3" y="67"/>
                    <a:pt x="8" y="65"/>
                    <a:pt x="7" y="61"/>
                  </a:cubicBezTo>
                  <a:cubicBezTo>
                    <a:pt x="0" y="43"/>
                    <a:pt x="21" y="25"/>
                    <a:pt x="14" y="6"/>
                  </a:cubicBezTo>
                  <a:cubicBezTo>
                    <a:pt x="12" y="3"/>
                    <a:pt x="13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0"/>
                    <a:pt x="24" y="3"/>
                    <a:pt x="25" y="6"/>
                  </a:cubicBezTo>
                  <a:cubicBezTo>
                    <a:pt x="32" y="25"/>
                    <a:pt x="12" y="43"/>
                    <a:pt x="19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Oval 20"/>
            <p:cNvSpPr>
              <a:spLocks noChangeArrowheads="1"/>
            </p:cNvSpPr>
            <p:nvPr/>
          </p:nvSpPr>
          <p:spPr bwMode="auto">
            <a:xfrm>
              <a:off x="3711575" y="4146550"/>
              <a:ext cx="638175" cy="638175"/>
            </a:xfrm>
            <a:prstGeom prst="ellipse">
              <a:avLst/>
            </a:pr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7" name="Freeform 21"/>
            <p:cNvSpPr>
              <a:spLocks/>
            </p:cNvSpPr>
            <p:nvPr/>
          </p:nvSpPr>
          <p:spPr bwMode="auto">
            <a:xfrm>
              <a:off x="3935413" y="4341813"/>
              <a:ext cx="128587" cy="12700"/>
            </a:xfrm>
            <a:custGeom>
              <a:avLst/>
              <a:gdLst>
                <a:gd name="T0" fmla="*/ 2147483647 w 81"/>
                <a:gd name="T1" fmla="*/ 2147483647 h 8"/>
                <a:gd name="T2" fmla="*/ 2147483647 w 81"/>
                <a:gd name="T3" fmla="*/ 2147483647 h 8"/>
                <a:gd name="T4" fmla="*/ 0 w 81"/>
                <a:gd name="T5" fmla="*/ 0 h 8"/>
                <a:gd name="T6" fmla="*/ 2147483647 w 81"/>
                <a:gd name="T7" fmla="*/ 0 h 8"/>
                <a:gd name="T8" fmla="*/ 2147483647 w 81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8"/>
                <a:gd name="T17" fmla="*/ 81 w 81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8">
                  <a:moveTo>
                    <a:pt x="81" y="8"/>
                  </a:moveTo>
                  <a:lnTo>
                    <a:pt x="4" y="8"/>
                  </a:lnTo>
                  <a:lnTo>
                    <a:pt x="0" y="0"/>
                  </a:lnTo>
                  <a:lnTo>
                    <a:pt x="79" y="0"/>
                  </a:lnTo>
                  <a:lnTo>
                    <a:pt x="81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Freeform 22"/>
            <p:cNvSpPr>
              <a:spLocks/>
            </p:cNvSpPr>
            <p:nvPr/>
          </p:nvSpPr>
          <p:spPr bwMode="auto">
            <a:xfrm>
              <a:off x="3840163" y="4383088"/>
              <a:ext cx="88900" cy="103188"/>
            </a:xfrm>
            <a:custGeom>
              <a:avLst/>
              <a:gdLst>
                <a:gd name="T0" fmla="*/ 2147483647 w 54"/>
                <a:gd name="T1" fmla="*/ 2147483647 h 62"/>
                <a:gd name="T2" fmla="*/ 2147483647 w 54"/>
                <a:gd name="T3" fmla="*/ 2147483647 h 62"/>
                <a:gd name="T4" fmla="*/ 2147483647 w 54"/>
                <a:gd name="T5" fmla="*/ 2147483647 h 62"/>
                <a:gd name="T6" fmla="*/ 2147483647 w 54"/>
                <a:gd name="T7" fmla="*/ 2147483647 h 62"/>
                <a:gd name="T8" fmla="*/ 2147483647 w 54"/>
                <a:gd name="T9" fmla="*/ 2147483647 h 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62"/>
                <a:gd name="T17" fmla="*/ 54 w 54"/>
                <a:gd name="T18" fmla="*/ 62 h 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62">
                  <a:moveTo>
                    <a:pt x="46" y="42"/>
                  </a:moveTo>
                  <a:cubicBezTo>
                    <a:pt x="38" y="56"/>
                    <a:pt x="23" y="62"/>
                    <a:pt x="13" y="57"/>
                  </a:cubicBezTo>
                  <a:cubicBezTo>
                    <a:pt x="2" y="51"/>
                    <a:pt x="0" y="35"/>
                    <a:pt x="8" y="21"/>
                  </a:cubicBezTo>
                  <a:cubicBezTo>
                    <a:pt x="16" y="6"/>
                    <a:pt x="31" y="0"/>
                    <a:pt x="41" y="6"/>
                  </a:cubicBezTo>
                  <a:cubicBezTo>
                    <a:pt x="52" y="12"/>
                    <a:pt x="54" y="28"/>
                    <a:pt x="46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Freeform 23"/>
            <p:cNvSpPr>
              <a:spLocks/>
            </p:cNvSpPr>
            <p:nvPr/>
          </p:nvSpPr>
          <p:spPr bwMode="auto">
            <a:xfrm>
              <a:off x="3910013" y="4337050"/>
              <a:ext cx="46037" cy="49213"/>
            </a:xfrm>
            <a:custGeom>
              <a:avLst/>
              <a:gdLst>
                <a:gd name="T0" fmla="*/ 2147483647 w 28"/>
                <a:gd name="T1" fmla="*/ 2147483647 h 30"/>
                <a:gd name="T2" fmla="*/ 2147483647 w 28"/>
                <a:gd name="T3" fmla="*/ 2147483647 h 30"/>
                <a:gd name="T4" fmla="*/ 2147483647 w 28"/>
                <a:gd name="T5" fmla="*/ 2147483647 h 30"/>
                <a:gd name="T6" fmla="*/ 2147483647 w 28"/>
                <a:gd name="T7" fmla="*/ 2147483647 h 30"/>
                <a:gd name="T8" fmla="*/ 2147483647 w 28"/>
                <a:gd name="T9" fmla="*/ 2147483647 h 30"/>
                <a:gd name="T10" fmla="*/ 2147483647 w 28"/>
                <a:gd name="T11" fmla="*/ 2147483647 h 30"/>
                <a:gd name="T12" fmla="*/ 2147483647 w 28"/>
                <a:gd name="T13" fmla="*/ 2147483647 h 30"/>
                <a:gd name="T14" fmla="*/ 2147483647 w 28"/>
                <a:gd name="T15" fmla="*/ 2147483647 h 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"/>
                <a:gd name="T25" fmla="*/ 0 h 30"/>
                <a:gd name="T26" fmla="*/ 28 w 28"/>
                <a:gd name="T27" fmla="*/ 30 h 3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" h="30">
                  <a:moveTo>
                    <a:pt x="24" y="22"/>
                  </a:moveTo>
                  <a:cubicBezTo>
                    <a:pt x="20" y="28"/>
                    <a:pt x="13" y="30"/>
                    <a:pt x="10" y="28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1"/>
                    <a:pt x="1" y="14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9" y="3"/>
                    <a:pt x="15" y="0"/>
                    <a:pt x="19" y="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10"/>
                    <a:pt x="28" y="16"/>
                    <a:pt x="24" y="22"/>
                  </a:cubicBezTo>
                  <a:close/>
                </a:path>
              </a:pathLst>
            </a:cu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Freeform 24"/>
            <p:cNvSpPr>
              <a:spLocks/>
            </p:cNvSpPr>
            <p:nvPr/>
          </p:nvSpPr>
          <p:spPr bwMode="auto">
            <a:xfrm>
              <a:off x="4059238" y="4341813"/>
              <a:ext cx="66675" cy="211138"/>
            </a:xfrm>
            <a:custGeom>
              <a:avLst/>
              <a:gdLst>
                <a:gd name="T0" fmla="*/ 2147483647 w 42"/>
                <a:gd name="T1" fmla="*/ 2147483647 h 133"/>
                <a:gd name="T2" fmla="*/ 2147483647 w 42"/>
                <a:gd name="T3" fmla="*/ 2147483647 h 133"/>
                <a:gd name="T4" fmla="*/ 0 w 42"/>
                <a:gd name="T5" fmla="*/ 0 h 133"/>
                <a:gd name="T6" fmla="*/ 2147483647 w 42"/>
                <a:gd name="T7" fmla="*/ 0 h 133"/>
                <a:gd name="T8" fmla="*/ 2147483647 w 42"/>
                <a:gd name="T9" fmla="*/ 2147483647 h 1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133"/>
                <a:gd name="T17" fmla="*/ 42 w 42"/>
                <a:gd name="T18" fmla="*/ 133 h 1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133">
                  <a:moveTo>
                    <a:pt x="42" y="133"/>
                  </a:moveTo>
                  <a:lnTo>
                    <a:pt x="33" y="133"/>
                  </a:lnTo>
                  <a:lnTo>
                    <a:pt x="0" y="0"/>
                  </a:lnTo>
                  <a:lnTo>
                    <a:pt x="9" y="0"/>
                  </a:lnTo>
                  <a:lnTo>
                    <a:pt x="42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Oval 25"/>
            <p:cNvSpPr>
              <a:spLocks noChangeArrowheads="1"/>
            </p:cNvSpPr>
            <p:nvPr/>
          </p:nvSpPr>
          <p:spPr bwMode="auto">
            <a:xfrm>
              <a:off x="4049713" y="4335463"/>
              <a:ext cx="31750" cy="31750"/>
            </a:xfrm>
            <a:prstGeom prst="ellipse">
              <a:avLst/>
            </a:pr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2" name="Freeform 26"/>
            <p:cNvSpPr>
              <a:spLocks/>
            </p:cNvSpPr>
            <p:nvPr/>
          </p:nvSpPr>
          <p:spPr bwMode="auto">
            <a:xfrm>
              <a:off x="3987800" y="4541838"/>
              <a:ext cx="209550" cy="53975"/>
            </a:xfrm>
            <a:custGeom>
              <a:avLst/>
              <a:gdLst>
                <a:gd name="T0" fmla="*/ 2147483647 w 127"/>
                <a:gd name="T1" fmla="*/ 0 h 33"/>
                <a:gd name="T2" fmla="*/ 2147483647 w 127"/>
                <a:gd name="T3" fmla="*/ 0 h 33"/>
                <a:gd name="T4" fmla="*/ 0 w 127"/>
                <a:gd name="T5" fmla="*/ 2147483647 h 33"/>
                <a:gd name="T6" fmla="*/ 2147483647 w 127"/>
                <a:gd name="T7" fmla="*/ 2147483647 h 33"/>
                <a:gd name="T8" fmla="*/ 2147483647 w 127"/>
                <a:gd name="T9" fmla="*/ 0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"/>
                <a:gd name="T16" fmla="*/ 0 h 33"/>
                <a:gd name="T17" fmla="*/ 127 w 127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" h="33">
                  <a:moveTo>
                    <a:pt x="94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14"/>
                    <a:pt x="112" y="0"/>
                    <a:pt x="94" y="0"/>
                  </a:cubicBezTo>
                  <a:close/>
                </a:path>
              </a:pathLst>
            </a:cu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Freeform 27"/>
            <p:cNvSpPr>
              <a:spLocks/>
            </p:cNvSpPr>
            <p:nvPr/>
          </p:nvSpPr>
          <p:spPr bwMode="auto">
            <a:xfrm>
              <a:off x="3811588" y="4330700"/>
              <a:ext cx="182562" cy="147638"/>
            </a:xfrm>
            <a:custGeom>
              <a:avLst/>
              <a:gdLst>
                <a:gd name="T0" fmla="*/ 2147483647 w 110"/>
                <a:gd name="T1" fmla="*/ 2147483647 h 89"/>
                <a:gd name="T2" fmla="*/ 0 w 110"/>
                <a:gd name="T3" fmla="*/ 2147483647 h 89"/>
                <a:gd name="T4" fmla="*/ 2147483647 w 110"/>
                <a:gd name="T5" fmla="*/ 2147483647 h 89"/>
                <a:gd name="T6" fmla="*/ 2147483647 w 110"/>
                <a:gd name="T7" fmla="*/ 2147483647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9"/>
                <a:gd name="T14" fmla="*/ 110 w 110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9">
                  <a:moveTo>
                    <a:pt x="74" y="15"/>
                  </a:moveTo>
                  <a:cubicBezTo>
                    <a:pt x="48" y="0"/>
                    <a:pt x="15" y="9"/>
                    <a:pt x="0" y="35"/>
                  </a:cubicBezTo>
                  <a:cubicBezTo>
                    <a:pt x="95" y="89"/>
                    <a:pt x="95" y="89"/>
                    <a:pt x="95" y="89"/>
                  </a:cubicBezTo>
                  <a:cubicBezTo>
                    <a:pt x="110" y="63"/>
                    <a:pt x="100" y="30"/>
                    <a:pt x="74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Freeform 28"/>
            <p:cNvSpPr>
              <a:spLocks/>
            </p:cNvSpPr>
            <p:nvPr/>
          </p:nvSpPr>
          <p:spPr bwMode="auto">
            <a:xfrm>
              <a:off x="3803650" y="4383088"/>
              <a:ext cx="171450" cy="104775"/>
            </a:xfrm>
            <a:custGeom>
              <a:avLst/>
              <a:gdLst>
                <a:gd name="T0" fmla="*/ 2147483647 w 104"/>
                <a:gd name="T1" fmla="*/ 2147483647 h 63"/>
                <a:gd name="T2" fmla="*/ 2147483647 w 104"/>
                <a:gd name="T3" fmla="*/ 2147483647 h 63"/>
                <a:gd name="T4" fmla="*/ 2147483647 w 104"/>
                <a:gd name="T5" fmla="*/ 2147483647 h 63"/>
                <a:gd name="T6" fmla="*/ 2147483647 w 104"/>
                <a:gd name="T7" fmla="*/ 2147483647 h 63"/>
                <a:gd name="T8" fmla="*/ 2147483647 w 104"/>
                <a:gd name="T9" fmla="*/ 2147483647 h 63"/>
                <a:gd name="T10" fmla="*/ 2147483647 w 104"/>
                <a:gd name="T11" fmla="*/ 0 h 63"/>
                <a:gd name="T12" fmla="*/ 2147483647 w 104"/>
                <a:gd name="T13" fmla="*/ 2147483647 h 63"/>
                <a:gd name="T14" fmla="*/ 2147483647 w 104"/>
                <a:gd name="T15" fmla="*/ 2147483647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4"/>
                <a:gd name="T25" fmla="*/ 0 h 63"/>
                <a:gd name="T26" fmla="*/ 104 w 104"/>
                <a:gd name="T27" fmla="*/ 63 h 6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4" h="63">
                  <a:moveTo>
                    <a:pt x="102" y="60"/>
                  </a:moveTo>
                  <a:cubicBezTo>
                    <a:pt x="101" y="62"/>
                    <a:pt x="99" y="63"/>
                    <a:pt x="98" y="6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4" y="0"/>
                    <a:pt x="6" y="0"/>
                  </a:cubicBezTo>
                  <a:cubicBezTo>
                    <a:pt x="102" y="55"/>
                    <a:pt x="102" y="55"/>
                    <a:pt x="102" y="55"/>
                  </a:cubicBezTo>
                  <a:cubicBezTo>
                    <a:pt x="103" y="55"/>
                    <a:pt x="104" y="58"/>
                    <a:pt x="102" y="60"/>
                  </a:cubicBezTo>
                  <a:close/>
                </a:path>
              </a:pathLst>
            </a:cu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Freeform 29"/>
            <p:cNvSpPr>
              <a:spLocks/>
            </p:cNvSpPr>
            <p:nvPr/>
          </p:nvSpPr>
          <p:spPr bwMode="auto">
            <a:xfrm>
              <a:off x="3990975" y="4340225"/>
              <a:ext cx="357187" cy="385763"/>
            </a:xfrm>
            <a:custGeom>
              <a:avLst/>
              <a:gdLst>
                <a:gd name="T0" fmla="*/ 2147483647 w 216"/>
                <a:gd name="T1" fmla="*/ 2147483647 h 233"/>
                <a:gd name="T2" fmla="*/ 2147483647 w 216"/>
                <a:gd name="T3" fmla="*/ 0 h 233"/>
                <a:gd name="T4" fmla="*/ 2147483647 w 216"/>
                <a:gd name="T5" fmla="*/ 2147483647 h 233"/>
                <a:gd name="T6" fmla="*/ 2147483647 w 216"/>
                <a:gd name="T7" fmla="*/ 2147483647 h 233"/>
                <a:gd name="T8" fmla="*/ 2147483647 w 216"/>
                <a:gd name="T9" fmla="*/ 2147483647 h 233"/>
                <a:gd name="T10" fmla="*/ 2147483647 w 216"/>
                <a:gd name="T11" fmla="*/ 2147483647 h 233"/>
                <a:gd name="T12" fmla="*/ 2147483647 w 216"/>
                <a:gd name="T13" fmla="*/ 2147483647 h 233"/>
                <a:gd name="T14" fmla="*/ 0 w 216"/>
                <a:gd name="T15" fmla="*/ 2147483647 h 233"/>
                <a:gd name="T16" fmla="*/ 2147483647 w 216"/>
                <a:gd name="T17" fmla="*/ 2147483647 h 233"/>
                <a:gd name="T18" fmla="*/ 2147483647 w 216"/>
                <a:gd name="T19" fmla="*/ 2147483647 h 2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6"/>
                <a:gd name="T31" fmla="*/ 0 h 233"/>
                <a:gd name="T32" fmla="*/ 216 w 216"/>
                <a:gd name="T33" fmla="*/ 233 h 23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" h="233">
                  <a:moveTo>
                    <a:pt x="216" y="95"/>
                  </a:moveTo>
                  <a:cubicBezTo>
                    <a:pt x="162" y="63"/>
                    <a:pt x="107" y="32"/>
                    <a:pt x="53" y="0"/>
                  </a:cubicBezTo>
                  <a:cubicBezTo>
                    <a:pt x="54" y="2"/>
                    <a:pt x="55" y="4"/>
                    <a:pt x="55" y="7"/>
                  </a:cubicBezTo>
                  <a:cubicBezTo>
                    <a:pt x="55" y="9"/>
                    <a:pt x="54" y="11"/>
                    <a:pt x="53" y="13"/>
                  </a:cubicBezTo>
                  <a:cubicBezTo>
                    <a:pt x="80" y="121"/>
                    <a:pt x="80" y="121"/>
                    <a:pt x="80" y="121"/>
                  </a:cubicBezTo>
                  <a:cubicBezTo>
                    <a:pt x="92" y="121"/>
                    <a:pt x="92" y="121"/>
                    <a:pt x="92" y="121"/>
                  </a:cubicBezTo>
                  <a:cubicBezTo>
                    <a:pt x="110" y="121"/>
                    <a:pt x="125" y="135"/>
                    <a:pt x="125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45" y="180"/>
                    <a:pt x="91" y="206"/>
                    <a:pt x="136" y="233"/>
                  </a:cubicBezTo>
                  <a:cubicBezTo>
                    <a:pt x="180" y="201"/>
                    <a:pt x="210" y="152"/>
                    <a:pt x="216" y="95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Freeform 30"/>
            <p:cNvSpPr>
              <a:spLocks/>
            </p:cNvSpPr>
            <p:nvPr/>
          </p:nvSpPr>
          <p:spPr bwMode="auto">
            <a:xfrm>
              <a:off x="3863975" y="4354513"/>
              <a:ext cx="246062" cy="239713"/>
            </a:xfrm>
            <a:custGeom>
              <a:avLst/>
              <a:gdLst>
                <a:gd name="T0" fmla="*/ 2147483647 w 148"/>
                <a:gd name="T1" fmla="*/ 2147483647 h 145"/>
                <a:gd name="T2" fmla="*/ 2147483647 w 148"/>
                <a:gd name="T3" fmla="*/ 2147483647 h 145"/>
                <a:gd name="T4" fmla="*/ 2147483647 w 148"/>
                <a:gd name="T5" fmla="*/ 2147483647 h 145"/>
                <a:gd name="T6" fmla="*/ 2147483647 w 148"/>
                <a:gd name="T7" fmla="*/ 0 h 145"/>
                <a:gd name="T8" fmla="*/ 2147483647 w 148"/>
                <a:gd name="T9" fmla="*/ 0 h 145"/>
                <a:gd name="T10" fmla="*/ 2147483647 w 148"/>
                <a:gd name="T11" fmla="*/ 2147483647 h 145"/>
                <a:gd name="T12" fmla="*/ 2147483647 w 148"/>
                <a:gd name="T13" fmla="*/ 2147483647 h 145"/>
                <a:gd name="T14" fmla="*/ 2147483647 w 148"/>
                <a:gd name="T15" fmla="*/ 2147483647 h 145"/>
                <a:gd name="T16" fmla="*/ 2147483647 w 148"/>
                <a:gd name="T17" fmla="*/ 2147483647 h 145"/>
                <a:gd name="T18" fmla="*/ 2147483647 w 148"/>
                <a:gd name="T19" fmla="*/ 2147483647 h 145"/>
                <a:gd name="T20" fmla="*/ 2147483647 w 148"/>
                <a:gd name="T21" fmla="*/ 2147483647 h 145"/>
                <a:gd name="T22" fmla="*/ 0 w 148"/>
                <a:gd name="T23" fmla="*/ 2147483647 h 145"/>
                <a:gd name="T24" fmla="*/ 2147483647 w 148"/>
                <a:gd name="T25" fmla="*/ 2147483647 h 145"/>
                <a:gd name="T26" fmla="*/ 2147483647 w 148"/>
                <a:gd name="T27" fmla="*/ 2147483647 h 145"/>
                <a:gd name="T28" fmla="*/ 2147483647 w 148"/>
                <a:gd name="T29" fmla="*/ 2147483647 h 145"/>
                <a:gd name="T30" fmla="*/ 2147483647 w 148"/>
                <a:gd name="T31" fmla="*/ 2147483647 h 14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8"/>
                <a:gd name="T49" fmla="*/ 0 h 145"/>
                <a:gd name="T50" fmla="*/ 148 w 148"/>
                <a:gd name="T51" fmla="*/ 145 h 14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8" h="145">
                  <a:moveTo>
                    <a:pt x="107" y="113"/>
                  </a:moveTo>
                  <a:cubicBezTo>
                    <a:pt x="148" y="113"/>
                    <a:pt x="148" y="113"/>
                    <a:pt x="148" y="113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16" y="8"/>
                    <a:pt x="112" y="5"/>
                    <a:pt x="11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3"/>
                    <a:pt x="54" y="6"/>
                    <a:pt x="53" y="9"/>
                  </a:cubicBezTo>
                  <a:cubicBezTo>
                    <a:pt x="70" y="25"/>
                    <a:pt x="75" y="50"/>
                    <a:pt x="64" y="72"/>
                  </a:cubicBezTo>
                  <a:cubicBezTo>
                    <a:pt x="65" y="73"/>
                    <a:pt x="65" y="73"/>
                    <a:pt x="65" y="73"/>
                  </a:cubicBezTo>
                  <a:cubicBezTo>
                    <a:pt x="66" y="73"/>
                    <a:pt x="67" y="76"/>
                    <a:pt x="65" y="78"/>
                  </a:cubicBezTo>
                  <a:cubicBezTo>
                    <a:pt x="64" y="80"/>
                    <a:pt x="62" y="81"/>
                    <a:pt x="61" y="80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2" y="74"/>
                    <a:pt x="9" y="79"/>
                    <a:pt x="0" y="75"/>
                  </a:cubicBezTo>
                  <a:cubicBezTo>
                    <a:pt x="24" y="90"/>
                    <a:pt x="49" y="104"/>
                    <a:pt x="74" y="119"/>
                  </a:cubicBezTo>
                  <a:cubicBezTo>
                    <a:pt x="74" y="145"/>
                    <a:pt x="74" y="145"/>
                    <a:pt x="74" y="145"/>
                  </a:cubicBezTo>
                  <a:cubicBezTo>
                    <a:pt x="74" y="145"/>
                    <a:pt x="74" y="145"/>
                    <a:pt x="74" y="145"/>
                  </a:cubicBezTo>
                  <a:cubicBezTo>
                    <a:pt x="75" y="127"/>
                    <a:pt x="89" y="113"/>
                    <a:pt x="107" y="113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Freeform 31"/>
            <p:cNvSpPr>
              <a:spLocks/>
            </p:cNvSpPr>
            <p:nvPr/>
          </p:nvSpPr>
          <p:spPr bwMode="auto">
            <a:xfrm>
              <a:off x="3857625" y="4475163"/>
              <a:ext cx="6350" cy="3175"/>
            </a:xfrm>
            <a:custGeom>
              <a:avLst/>
              <a:gdLst>
                <a:gd name="T0" fmla="*/ 2147483647 w 4"/>
                <a:gd name="T1" fmla="*/ 2147483647 h 2"/>
                <a:gd name="T2" fmla="*/ 2147483647 w 4"/>
                <a:gd name="T3" fmla="*/ 2147483647 h 2"/>
                <a:gd name="T4" fmla="*/ 0 w 4"/>
                <a:gd name="T5" fmla="*/ 0 h 2"/>
                <a:gd name="T6" fmla="*/ 2147483647 w 4"/>
                <a:gd name="T7" fmla="*/ 2147483647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"/>
                <a:gd name="T13" fmla="*/ 0 h 2"/>
                <a:gd name="T14" fmla="*/ 4 w 4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" h="2">
                  <a:moveTo>
                    <a:pt x="2" y="2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solidFill>
              <a:srgbClr val="00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" name="Freeform 32"/>
            <p:cNvSpPr>
              <a:spLocks/>
            </p:cNvSpPr>
            <p:nvPr/>
          </p:nvSpPr>
          <p:spPr bwMode="auto">
            <a:xfrm>
              <a:off x="4070350" y="4335463"/>
              <a:ext cx="7937" cy="4763"/>
            </a:xfrm>
            <a:custGeom>
              <a:avLst/>
              <a:gdLst>
                <a:gd name="T0" fmla="*/ 0 w 5"/>
                <a:gd name="T1" fmla="*/ 0 h 3"/>
                <a:gd name="T2" fmla="*/ 2147483647 w 5"/>
                <a:gd name="T3" fmla="*/ 2147483647 h 3"/>
                <a:gd name="T4" fmla="*/ 0 w 5"/>
                <a:gd name="T5" fmla="*/ 0 h 3"/>
                <a:gd name="T6" fmla="*/ 0 60000 65536"/>
                <a:gd name="T7" fmla="*/ 0 60000 65536"/>
                <a:gd name="T8" fmla="*/ 0 60000 65536"/>
                <a:gd name="T9" fmla="*/ 0 w 5"/>
                <a:gd name="T10" fmla="*/ 0 h 3"/>
                <a:gd name="T11" fmla="*/ 5 w 5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" h="3">
                  <a:moveTo>
                    <a:pt x="0" y="0"/>
                  </a:moveTo>
                  <a:cubicBezTo>
                    <a:pt x="1" y="1"/>
                    <a:pt x="3" y="2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00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Freeform 33"/>
            <p:cNvSpPr>
              <a:spLocks/>
            </p:cNvSpPr>
            <p:nvPr/>
          </p:nvSpPr>
          <p:spPr bwMode="auto">
            <a:xfrm>
              <a:off x="3987800" y="4594225"/>
              <a:ext cx="3175" cy="1588"/>
            </a:xfrm>
            <a:custGeom>
              <a:avLst/>
              <a:gdLst>
                <a:gd name="T0" fmla="*/ 0 w 2"/>
                <a:gd name="T1" fmla="*/ 2147483647 h 1"/>
                <a:gd name="T2" fmla="*/ 2147483647 w 2"/>
                <a:gd name="T3" fmla="*/ 2147483647 h 1"/>
                <a:gd name="T4" fmla="*/ 0 w 2"/>
                <a:gd name="T5" fmla="*/ 0 h 1"/>
                <a:gd name="T6" fmla="*/ 0 w 2"/>
                <a:gd name="T7" fmla="*/ 2147483647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1"/>
                <a:gd name="T14" fmla="*/ 2 w 2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1">
                  <a:moveTo>
                    <a:pt x="0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" name="Oval 34"/>
            <p:cNvSpPr>
              <a:spLocks noChangeArrowheads="1"/>
            </p:cNvSpPr>
            <p:nvPr/>
          </p:nvSpPr>
          <p:spPr bwMode="auto">
            <a:xfrm>
              <a:off x="1031875" y="4576763"/>
              <a:ext cx="482600" cy="484188"/>
            </a:xfrm>
            <a:prstGeom prst="ellipse">
              <a:avLst/>
            </a:pr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1" name="Freeform 35"/>
            <p:cNvSpPr>
              <a:spLocks/>
            </p:cNvSpPr>
            <p:nvPr/>
          </p:nvSpPr>
          <p:spPr bwMode="auto">
            <a:xfrm>
              <a:off x="1128713" y="4648200"/>
              <a:ext cx="273050" cy="307975"/>
            </a:xfrm>
            <a:custGeom>
              <a:avLst/>
              <a:gdLst>
                <a:gd name="T0" fmla="*/ 2147483647 w 165"/>
                <a:gd name="T1" fmla="*/ 2147483647 h 186"/>
                <a:gd name="T2" fmla="*/ 2147483647 w 165"/>
                <a:gd name="T3" fmla="*/ 2147483647 h 186"/>
                <a:gd name="T4" fmla="*/ 2147483647 w 165"/>
                <a:gd name="T5" fmla="*/ 2147483647 h 186"/>
                <a:gd name="T6" fmla="*/ 2147483647 w 165"/>
                <a:gd name="T7" fmla="*/ 2147483647 h 186"/>
                <a:gd name="T8" fmla="*/ 2147483647 w 165"/>
                <a:gd name="T9" fmla="*/ 2147483647 h 186"/>
                <a:gd name="T10" fmla="*/ 2147483647 w 165"/>
                <a:gd name="T11" fmla="*/ 0 h 186"/>
                <a:gd name="T12" fmla="*/ 2147483647 w 165"/>
                <a:gd name="T13" fmla="*/ 0 h 186"/>
                <a:gd name="T14" fmla="*/ 2147483647 w 165"/>
                <a:gd name="T15" fmla="*/ 0 h 186"/>
                <a:gd name="T16" fmla="*/ 2147483647 w 165"/>
                <a:gd name="T17" fmla="*/ 0 h 186"/>
                <a:gd name="T18" fmla="*/ 2147483647 w 165"/>
                <a:gd name="T19" fmla="*/ 0 h 186"/>
                <a:gd name="T20" fmla="*/ 2147483647 w 165"/>
                <a:gd name="T21" fmla="*/ 0 h 186"/>
                <a:gd name="T22" fmla="*/ 2147483647 w 165"/>
                <a:gd name="T23" fmla="*/ 2147483647 h 186"/>
                <a:gd name="T24" fmla="*/ 2147483647 w 165"/>
                <a:gd name="T25" fmla="*/ 2147483647 h 186"/>
                <a:gd name="T26" fmla="*/ 2147483647 w 165"/>
                <a:gd name="T27" fmla="*/ 2147483647 h 186"/>
                <a:gd name="T28" fmla="*/ 2147483647 w 165"/>
                <a:gd name="T29" fmla="*/ 2147483647 h 186"/>
                <a:gd name="T30" fmla="*/ 2147483647 w 165"/>
                <a:gd name="T31" fmla="*/ 2147483647 h 186"/>
                <a:gd name="T32" fmla="*/ 2147483647 w 165"/>
                <a:gd name="T33" fmla="*/ 2147483647 h 186"/>
                <a:gd name="T34" fmla="*/ 2147483647 w 165"/>
                <a:gd name="T35" fmla="*/ 2147483647 h 186"/>
                <a:gd name="T36" fmla="*/ 2147483647 w 165"/>
                <a:gd name="T37" fmla="*/ 2147483647 h 186"/>
                <a:gd name="T38" fmla="*/ 2147483647 w 165"/>
                <a:gd name="T39" fmla="*/ 2147483647 h 186"/>
                <a:gd name="T40" fmla="*/ 2147483647 w 165"/>
                <a:gd name="T41" fmla="*/ 2147483647 h 186"/>
                <a:gd name="T42" fmla="*/ 2147483647 w 165"/>
                <a:gd name="T43" fmla="*/ 2147483647 h 186"/>
                <a:gd name="T44" fmla="*/ 2147483647 w 165"/>
                <a:gd name="T45" fmla="*/ 2147483647 h 186"/>
                <a:gd name="T46" fmla="*/ 2147483647 w 165"/>
                <a:gd name="T47" fmla="*/ 2147483647 h 186"/>
                <a:gd name="T48" fmla="*/ 2147483647 w 165"/>
                <a:gd name="T49" fmla="*/ 2147483647 h 18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"/>
                <a:gd name="T76" fmla="*/ 0 h 186"/>
                <a:gd name="T77" fmla="*/ 165 w 165"/>
                <a:gd name="T78" fmla="*/ 186 h 18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" h="186">
                  <a:moveTo>
                    <a:pt x="163" y="160"/>
                  </a:moveTo>
                  <a:cubicBezTo>
                    <a:pt x="106" y="79"/>
                    <a:pt x="106" y="79"/>
                    <a:pt x="106" y="79"/>
                  </a:cubicBezTo>
                  <a:cubicBezTo>
                    <a:pt x="104" y="76"/>
                    <a:pt x="102" y="71"/>
                    <a:pt x="102" y="68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06" y="14"/>
                    <a:pt x="109" y="11"/>
                    <a:pt x="109" y="7"/>
                  </a:cubicBezTo>
                  <a:cubicBezTo>
                    <a:pt x="109" y="3"/>
                    <a:pt x="106" y="0"/>
                    <a:pt x="102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5" y="0"/>
                    <a:pt x="80" y="0"/>
                    <a:pt x="7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8" y="0"/>
                    <a:pt x="55" y="3"/>
                    <a:pt x="55" y="7"/>
                  </a:cubicBezTo>
                  <a:cubicBezTo>
                    <a:pt x="55" y="11"/>
                    <a:pt x="58" y="14"/>
                    <a:pt x="62" y="14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2" y="71"/>
                    <a:pt x="61" y="76"/>
                    <a:pt x="59" y="79"/>
                  </a:cubicBezTo>
                  <a:cubicBezTo>
                    <a:pt x="2" y="160"/>
                    <a:pt x="2" y="160"/>
                    <a:pt x="2" y="160"/>
                  </a:cubicBezTo>
                  <a:cubicBezTo>
                    <a:pt x="0" y="163"/>
                    <a:pt x="0" y="168"/>
                    <a:pt x="1" y="170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10" y="184"/>
                    <a:pt x="14" y="186"/>
                    <a:pt x="17" y="186"/>
                  </a:cubicBezTo>
                  <a:cubicBezTo>
                    <a:pt x="76" y="186"/>
                    <a:pt x="76" y="186"/>
                    <a:pt x="76" y="186"/>
                  </a:cubicBezTo>
                  <a:cubicBezTo>
                    <a:pt x="80" y="186"/>
                    <a:pt x="85" y="186"/>
                    <a:pt x="88" y="186"/>
                  </a:cubicBezTo>
                  <a:cubicBezTo>
                    <a:pt x="147" y="186"/>
                    <a:pt x="147" y="186"/>
                    <a:pt x="147" y="186"/>
                  </a:cubicBezTo>
                  <a:cubicBezTo>
                    <a:pt x="151" y="186"/>
                    <a:pt x="155" y="184"/>
                    <a:pt x="156" y="181"/>
                  </a:cubicBezTo>
                  <a:cubicBezTo>
                    <a:pt x="163" y="170"/>
                    <a:pt x="163" y="170"/>
                    <a:pt x="163" y="170"/>
                  </a:cubicBezTo>
                  <a:cubicBezTo>
                    <a:pt x="165" y="168"/>
                    <a:pt x="165" y="163"/>
                    <a:pt x="163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" name="Freeform 36"/>
            <p:cNvSpPr>
              <a:spLocks/>
            </p:cNvSpPr>
            <p:nvPr/>
          </p:nvSpPr>
          <p:spPr bwMode="auto">
            <a:xfrm>
              <a:off x="1157288" y="4845050"/>
              <a:ext cx="215900" cy="85725"/>
            </a:xfrm>
            <a:custGeom>
              <a:avLst/>
              <a:gdLst>
                <a:gd name="T0" fmla="*/ 2147483647 w 136"/>
                <a:gd name="T1" fmla="*/ 0 h 54"/>
                <a:gd name="T2" fmla="*/ 0 w 136"/>
                <a:gd name="T3" fmla="*/ 2147483647 h 54"/>
                <a:gd name="T4" fmla="*/ 2147483647 w 136"/>
                <a:gd name="T5" fmla="*/ 2147483647 h 54"/>
                <a:gd name="T6" fmla="*/ 2147483647 w 136"/>
                <a:gd name="T7" fmla="*/ 2147483647 h 54"/>
                <a:gd name="T8" fmla="*/ 2147483647 w 136"/>
                <a:gd name="T9" fmla="*/ 2147483647 h 54"/>
                <a:gd name="T10" fmla="*/ 2147483647 w 136"/>
                <a:gd name="T11" fmla="*/ 0 h 54"/>
                <a:gd name="T12" fmla="*/ 2147483647 w 136"/>
                <a:gd name="T13" fmla="*/ 0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6"/>
                <a:gd name="T22" fmla="*/ 0 h 54"/>
                <a:gd name="T23" fmla="*/ 136 w 136"/>
                <a:gd name="T24" fmla="*/ 54 h 5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6" h="54">
                  <a:moveTo>
                    <a:pt x="34" y="0"/>
                  </a:moveTo>
                  <a:lnTo>
                    <a:pt x="0" y="49"/>
                  </a:lnTo>
                  <a:lnTo>
                    <a:pt x="3" y="54"/>
                  </a:lnTo>
                  <a:lnTo>
                    <a:pt x="133" y="54"/>
                  </a:lnTo>
                  <a:lnTo>
                    <a:pt x="136" y="49"/>
                  </a:lnTo>
                  <a:lnTo>
                    <a:pt x="102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2D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" name="Oval 37"/>
            <p:cNvSpPr>
              <a:spLocks noChangeArrowheads="1"/>
            </p:cNvSpPr>
            <p:nvPr/>
          </p:nvSpPr>
          <p:spPr bwMode="auto">
            <a:xfrm>
              <a:off x="1204913" y="4867275"/>
              <a:ext cx="28575" cy="28575"/>
            </a:xfrm>
            <a:prstGeom prst="ellipse">
              <a:avLst/>
            </a:prstGeom>
            <a:solidFill>
              <a:srgbClr val="8EA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4" name="Oval 38"/>
            <p:cNvSpPr>
              <a:spLocks noChangeArrowheads="1"/>
            </p:cNvSpPr>
            <p:nvPr/>
          </p:nvSpPr>
          <p:spPr bwMode="auto">
            <a:xfrm>
              <a:off x="1239838" y="4884738"/>
              <a:ext cx="34925" cy="34925"/>
            </a:xfrm>
            <a:prstGeom prst="ellipse">
              <a:avLst/>
            </a:prstGeom>
            <a:solidFill>
              <a:srgbClr val="8EA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5" name="Oval 39"/>
            <p:cNvSpPr>
              <a:spLocks noChangeArrowheads="1"/>
            </p:cNvSpPr>
            <p:nvPr/>
          </p:nvSpPr>
          <p:spPr bwMode="auto">
            <a:xfrm>
              <a:off x="1289050" y="4862513"/>
              <a:ext cx="26987" cy="26988"/>
            </a:xfrm>
            <a:prstGeom prst="ellipse">
              <a:avLst/>
            </a:prstGeom>
            <a:solidFill>
              <a:srgbClr val="8EA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6" name="Oval 40"/>
            <p:cNvSpPr>
              <a:spLocks noChangeArrowheads="1"/>
            </p:cNvSpPr>
            <p:nvPr/>
          </p:nvSpPr>
          <p:spPr bwMode="auto">
            <a:xfrm>
              <a:off x="2151063" y="1985962"/>
              <a:ext cx="793750" cy="793750"/>
            </a:xfrm>
            <a:prstGeom prst="ellipse">
              <a:avLst/>
            </a:pr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7" name="Freeform 41"/>
            <p:cNvSpPr>
              <a:spLocks/>
            </p:cNvSpPr>
            <p:nvPr/>
          </p:nvSpPr>
          <p:spPr bwMode="auto">
            <a:xfrm>
              <a:off x="2482850" y="2509838"/>
              <a:ext cx="133350" cy="38100"/>
            </a:xfrm>
            <a:custGeom>
              <a:avLst/>
              <a:gdLst>
                <a:gd name="T0" fmla="*/ 2147483647 w 84"/>
                <a:gd name="T1" fmla="*/ 2147483647 h 24"/>
                <a:gd name="T2" fmla="*/ 2147483647 w 84"/>
                <a:gd name="T3" fmla="*/ 0 h 24"/>
                <a:gd name="T4" fmla="*/ 2147483647 w 84"/>
                <a:gd name="T5" fmla="*/ 0 h 24"/>
                <a:gd name="T6" fmla="*/ 0 w 84"/>
                <a:gd name="T7" fmla="*/ 2147483647 h 24"/>
                <a:gd name="T8" fmla="*/ 2147483647 w 84"/>
                <a:gd name="T9" fmla="*/ 2147483647 h 24"/>
                <a:gd name="T10" fmla="*/ 2147483647 w 84"/>
                <a:gd name="T11" fmla="*/ 2147483647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4"/>
                <a:gd name="T19" fmla="*/ 0 h 24"/>
                <a:gd name="T20" fmla="*/ 84 w 84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4" h="24">
                  <a:moveTo>
                    <a:pt x="84" y="24"/>
                  </a:moveTo>
                  <a:lnTo>
                    <a:pt x="80" y="0"/>
                  </a:lnTo>
                  <a:lnTo>
                    <a:pt x="3" y="0"/>
                  </a:lnTo>
                  <a:lnTo>
                    <a:pt x="0" y="23"/>
                  </a:lnTo>
                  <a:lnTo>
                    <a:pt x="8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" name="Freeform 42"/>
            <p:cNvSpPr>
              <a:spLocks/>
            </p:cNvSpPr>
            <p:nvPr/>
          </p:nvSpPr>
          <p:spPr bwMode="auto">
            <a:xfrm>
              <a:off x="2335213" y="2201863"/>
              <a:ext cx="427037" cy="255588"/>
            </a:xfrm>
            <a:custGeom>
              <a:avLst/>
              <a:gdLst>
                <a:gd name="T0" fmla="*/ 2147483647 w 258"/>
                <a:gd name="T1" fmla="*/ 2147483647 h 155"/>
                <a:gd name="T2" fmla="*/ 2147483647 w 258"/>
                <a:gd name="T3" fmla="*/ 0 h 155"/>
                <a:gd name="T4" fmla="*/ 2147483647 w 258"/>
                <a:gd name="T5" fmla="*/ 0 h 155"/>
                <a:gd name="T6" fmla="*/ 0 w 258"/>
                <a:gd name="T7" fmla="*/ 2147483647 h 155"/>
                <a:gd name="T8" fmla="*/ 0 w 258"/>
                <a:gd name="T9" fmla="*/ 2147483647 h 155"/>
                <a:gd name="T10" fmla="*/ 2147483647 w 258"/>
                <a:gd name="T11" fmla="*/ 2147483647 h 155"/>
                <a:gd name="T12" fmla="*/ 2147483647 w 258"/>
                <a:gd name="T13" fmla="*/ 2147483647 h 1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8"/>
                <a:gd name="T22" fmla="*/ 0 h 155"/>
                <a:gd name="T23" fmla="*/ 258 w 258"/>
                <a:gd name="T24" fmla="*/ 155 h 15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8" h="155">
                  <a:moveTo>
                    <a:pt x="258" y="8"/>
                  </a:moveTo>
                  <a:cubicBezTo>
                    <a:pt x="258" y="4"/>
                    <a:pt x="254" y="0"/>
                    <a:pt x="25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258" y="155"/>
                    <a:pt x="258" y="155"/>
                    <a:pt x="258" y="155"/>
                  </a:cubicBezTo>
                  <a:lnTo>
                    <a:pt x="258" y="8"/>
                  </a:lnTo>
                  <a:close/>
                </a:path>
              </a:pathLst>
            </a:custGeom>
            <a:solidFill>
              <a:srgbClr val="AD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" name="Freeform 43"/>
            <p:cNvSpPr>
              <a:spLocks/>
            </p:cNvSpPr>
            <p:nvPr/>
          </p:nvSpPr>
          <p:spPr bwMode="auto">
            <a:xfrm>
              <a:off x="2335213" y="2212975"/>
              <a:ext cx="427037" cy="257175"/>
            </a:xfrm>
            <a:custGeom>
              <a:avLst/>
              <a:gdLst>
                <a:gd name="T0" fmla="*/ 2147483647 w 258"/>
                <a:gd name="T1" fmla="*/ 2147483647 h 155"/>
                <a:gd name="T2" fmla="*/ 2147483647 w 258"/>
                <a:gd name="T3" fmla="*/ 0 h 155"/>
                <a:gd name="T4" fmla="*/ 2147483647 w 258"/>
                <a:gd name="T5" fmla="*/ 0 h 155"/>
                <a:gd name="T6" fmla="*/ 0 w 258"/>
                <a:gd name="T7" fmla="*/ 2147483647 h 155"/>
                <a:gd name="T8" fmla="*/ 0 w 258"/>
                <a:gd name="T9" fmla="*/ 2147483647 h 155"/>
                <a:gd name="T10" fmla="*/ 2147483647 w 258"/>
                <a:gd name="T11" fmla="*/ 2147483647 h 155"/>
                <a:gd name="T12" fmla="*/ 2147483647 w 258"/>
                <a:gd name="T13" fmla="*/ 2147483647 h 1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8"/>
                <a:gd name="T22" fmla="*/ 0 h 155"/>
                <a:gd name="T23" fmla="*/ 258 w 258"/>
                <a:gd name="T24" fmla="*/ 155 h 15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8" h="155">
                  <a:moveTo>
                    <a:pt x="258" y="9"/>
                  </a:moveTo>
                  <a:cubicBezTo>
                    <a:pt x="258" y="4"/>
                    <a:pt x="254" y="0"/>
                    <a:pt x="25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258" y="155"/>
                    <a:pt x="258" y="155"/>
                    <a:pt x="258" y="155"/>
                  </a:cubicBezTo>
                  <a:lnTo>
                    <a:pt x="258" y="9"/>
                  </a:lnTo>
                  <a:close/>
                </a:path>
              </a:pathLst>
            </a:cu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" name="Freeform 44"/>
            <p:cNvSpPr>
              <a:spLocks/>
            </p:cNvSpPr>
            <p:nvPr/>
          </p:nvSpPr>
          <p:spPr bwMode="auto">
            <a:xfrm>
              <a:off x="2335213" y="2470150"/>
              <a:ext cx="427037" cy="41275"/>
            </a:xfrm>
            <a:custGeom>
              <a:avLst/>
              <a:gdLst>
                <a:gd name="T0" fmla="*/ 0 w 258"/>
                <a:gd name="T1" fmla="*/ 0 h 25"/>
                <a:gd name="T2" fmla="*/ 0 w 258"/>
                <a:gd name="T3" fmla="*/ 2147483647 h 25"/>
                <a:gd name="T4" fmla="*/ 2147483647 w 258"/>
                <a:gd name="T5" fmla="*/ 2147483647 h 25"/>
                <a:gd name="T6" fmla="*/ 2147483647 w 258"/>
                <a:gd name="T7" fmla="*/ 2147483647 h 25"/>
                <a:gd name="T8" fmla="*/ 2147483647 w 258"/>
                <a:gd name="T9" fmla="*/ 2147483647 h 25"/>
                <a:gd name="T10" fmla="*/ 2147483647 w 258"/>
                <a:gd name="T11" fmla="*/ 0 h 25"/>
                <a:gd name="T12" fmla="*/ 0 w 258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8"/>
                <a:gd name="T22" fmla="*/ 0 h 25"/>
                <a:gd name="T23" fmla="*/ 258 w 258"/>
                <a:gd name="T24" fmla="*/ 25 h 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8" h="25">
                  <a:moveTo>
                    <a:pt x="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3" y="25"/>
                    <a:pt x="8" y="25"/>
                  </a:cubicBezTo>
                  <a:cubicBezTo>
                    <a:pt x="250" y="25"/>
                    <a:pt x="250" y="25"/>
                    <a:pt x="250" y="25"/>
                  </a:cubicBezTo>
                  <a:cubicBezTo>
                    <a:pt x="254" y="25"/>
                    <a:pt x="258" y="21"/>
                    <a:pt x="258" y="17"/>
                  </a:cubicBezTo>
                  <a:cubicBezTo>
                    <a:pt x="258" y="0"/>
                    <a:pt x="258" y="0"/>
                    <a:pt x="25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" name="Rectangle 45"/>
            <p:cNvSpPr>
              <a:spLocks noChangeArrowheads="1"/>
            </p:cNvSpPr>
            <p:nvPr/>
          </p:nvSpPr>
          <p:spPr bwMode="auto">
            <a:xfrm>
              <a:off x="2457450" y="2551113"/>
              <a:ext cx="182562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2" name="Freeform 46"/>
            <p:cNvSpPr>
              <a:spLocks/>
            </p:cNvSpPr>
            <p:nvPr/>
          </p:nvSpPr>
          <p:spPr bwMode="auto">
            <a:xfrm>
              <a:off x="2457450" y="2543175"/>
              <a:ext cx="182562" cy="7938"/>
            </a:xfrm>
            <a:custGeom>
              <a:avLst/>
              <a:gdLst>
                <a:gd name="T0" fmla="*/ 2147483647 w 115"/>
                <a:gd name="T1" fmla="*/ 2147483647 h 5"/>
                <a:gd name="T2" fmla="*/ 0 w 115"/>
                <a:gd name="T3" fmla="*/ 2147483647 h 5"/>
                <a:gd name="T4" fmla="*/ 2147483647 w 115"/>
                <a:gd name="T5" fmla="*/ 0 h 5"/>
                <a:gd name="T6" fmla="*/ 2147483647 w 115"/>
                <a:gd name="T7" fmla="*/ 0 h 5"/>
                <a:gd name="T8" fmla="*/ 2147483647 w 115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5"/>
                <a:gd name="T17" fmla="*/ 115 w 115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5">
                  <a:moveTo>
                    <a:pt x="115" y="5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99" y="0"/>
                  </a:lnTo>
                  <a:lnTo>
                    <a:pt x="115" y="5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Freeform 47"/>
            <p:cNvSpPr>
              <a:spLocks/>
            </p:cNvSpPr>
            <p:nvPr/>
          </p:nvSpPr>
          <p:spPr bwMode="auto">
            <a:xfrm>
              <a:off x="2352675" y="2233613"/>
              <a:ext cx="392112" cy="219075"/>
            </a:xfrm>
            <a:custGeom>
              <a:avLst/>
              <a:gdLst>
                <a:gd name="T0" fmla="*/ 2147483647 w 247"/>
                <a:gd name="T1" fmla="*/ 0 h 138"/>
                <a:gd name="T2" fmla="*/ 0 w 247"/>
                <a:gd name="T3" fmla="*/ 0 h 138"/>
                <a:gd name="T4" fmla="*/ 0 w 247"/>
                <a:gd name="T5" fmla="*/ 2147483647 h 138"/>
                <a:gd name="T6" fmla="*/ 2147483647 w 247"/>
                <a:gd name="T7" fmla="*/ 0 h 138"/>
                <a:gd name="T8" fmla="*/ 2147483647 w 247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7"/>
                <a:gd name="T16" fmla="*/ 0 h 138"/>
                <a:gd name="T17" fmla="*/ 247 w 247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7" h="138">
                  <a:moveTo>
                    <a:pt x="247" y="0"/>
                  </a:moveTo>
                  <a:lnTo>
                    <a:pt x="0" y="0"/>
                  </a:lnTo>
                  <a:lnTo>
                    <a:pt x="0" y="138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Freeform 48"/>
            <p:cNvSpPr>
              <a:spLocks/>
            </p:cNvSpPr>
            <p:nvPr/>
          </p:nvSpPr>
          <p:spPr bwMode="auto">
            <a:xfrm>
              <a:off x="2352675" y="2233613"/>
              <a:ext cx="392112" cy="219075"/>
            </a:xfrm>
            <a:custGeom>
              <a:avLst/>
              <a:gdLst>
                <a:gd name="T0" fmla="*/ 0 w 247"/>
                <a:gd name="T1" fmla="*/ 2147483647 h 138"/>
                <a:gd name="T2" fmla="*/ 0 w 247"/>
                <a:gd name="T3" fmla="*/ 2147483647 h 138"/>
                <a:gd name="T4" fmla="*/ 2147483647 w 247"/>
                <a:gd name="T5" fmla="*/ 2147483647 h 138"/>
                <a:gd name="T6" fmla="*/ 2147483647 w 247"/>
                <a:gd name="T7" fmla="*/ 0 h 138"/>
                <a:gd name="T8" fmla="*/ 0 w 247"/>
                <a:gd name="T9" fmla="*/ 2147483647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7"/>
                <a:gd name="T16" fmla="*/ 0 h 138"/>
                <a:gd name="T17" fmla="*/ 247 w 247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7" h="138">
                  <a:moveTo>
                    <a:pt x="0" y="138"/>
                  </a:moveTo>
                  <a:lnTo>
                    <a:pt x="0" y="138"/>
                  </a:lnTo>
                  <a:lnTo>
                    <a:pt x="247" y="138"/>
                  </a:lnTo>
                  <a:lnTo>
                    <a:pt x="247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" name="Freeform 49"/>
            <p:cNvSpPr>
              <a:spLocks/>
            </p:cNvSpPr>
            <p:nvPr/>
          </p:nvSpPr>
          <p:spPr bwMode="auto">
            <a:xfrm>
              <a:off x="2346325" y="2205038"/>
              <a:ext cx="598487" cy="528638"/>
            </a:xfrm>
            <a:custGeom>
              <a:avLst/>
              <a:gdLst>
                <a:gd name="T0" fmla="*/ 2147483647 w 361"/>
                <a:gd name="T1" fmla="*/ 2147483647 h 320"/>
                <a:gd name="T2" fmla="*/ 2147483647 w 361"/>
                <a:gd name="T3" fmla="*/ 2147483647 h 320"/>
                <a:gd name="T4" fmla="*/ 2147483647 w 361"/>
                <a:gd name="T5" fmla="*/ 0 h 320"/>
                <a:gd name="T6" fmla="*/ 2147483647 w 361"/>
                <a:gd name="T7" fmla="*/ 2147483647 h 320"/>
                <a:gd name="T8" fmla="*/ 2147483647 w 361"/>
                <a:gd name="T9" fmla="*/ 2147483647 h 320"/>
                <a:gd name="T10" fmla="*/ 2147483647 w 361"/>
                <a:gd name="T11" fmla="*/ 2147483647 h 320"/>
                <a:gd name="T12" fmla="*/ 2147483647 w 361"/>
                <a:gd name="T13" fmla="*/ 2147483647 h 320"/>
                <a:gd name="T14" fmla="*/ 2147483647 w 361"/>
                <a:gd name="T15" fmla="*/ 2147483647 h 320"/>
                <a:gd name="T16" fmla="*/ 2147483647 w 361"/>
                <a:gd name="T17" fmla="*/ 2147483647 h 320"/>
                <a:gd name="T18" fmla="*/ 2147483647 w 361"/>
                <a:gd name="T19" fmla="*/ 2147483647 h 320"/>
                <a:gd name="T20" fmla="*/ 2147483647 w 361"/>
                <a:gd name="T21" fmla="*/ 2147483647 h 320"/>
                <a:gd name="T22" fmla="*/ 2147483647 w 361"/>
                <a:gd name="T23" fmla="*/ 2147483647 h 320"/>
                <a:gd name="T24" fmla="*/ 2147483647 w 361"/>
                <a:gd name="T25" fmla="*/ 2147483647 h 320"/>
                <a:gd name="T26" fmla="*/ 2147483647 w 361"/>
                <a:gd name="T27" fmla="*/ 2147483647 h 320"/>
                <a:gd name="T28" fmla="*/ 2147483647 w 361"/>
                <a:gd name="T29" fmla="*/ 2147483647 h 320"/>
                <a:gd name="T30" fmla="*/ 2147483647 w 361"/>
                <a:gd name="T31" fmla="*/ 2147483647 h 320"/>
                <a:gd name="T32" fmla="*/ 2147483647 w 361"/>
                <a:gd name="T33" fmla="*/ 2147483647 h 320"/>
                <a:gd name="T34" fmla="*/ 2147483647 w 361"/>
                <a:gd name="T35" fmla="*/ 2147483647 h 320"/>
                <a:gd name="T36" fmla="*/ 0 w 361"/>
                <a:gd name="T37" fmla="*/ 2147483647 h 320"/>
                <a:gd name="T38" fmla="*/ 2147483647 w 361"/>
                <a:gd name="T39" fmla="*/ 2147483647 h 320"/>
                <a:gd name="T40" fmla="*/ 2147483647 w 361"/>
                <a:gd name="T41" fmla="*/ 2147483647 h 32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61"/>
                <a:gd name="T64" fmla="*/ 0 h 320"/>
                <a:gd name="T65" fmla="*/ 361 w 361"/>
                <a:gd name="T66" fmla="*/ 320 h 32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61" h="320">
                  <a:moveTo>
                    <a:pt x="361" y="108"/>
                  </a:moveTo>
                  <a:cubicBezTo>
                    <a:pt x="361" y="93"/>
                    <a:pt x="360" y="78"/>
                    <a:pt x="357" y="63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50" y="1"/>
                    <a:pt x="251" y="4"/>
                    <a:pt x="251" y="6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53"/>
                    <a:pt x="251" y="153"/>
                    <a:pt x="251" y="153"/>
                  </a:cubicBezTo>
                  <a:cubicBezTo>
                    <a:pt x="251" y="160"/>
                    <a:pt x="251" y="160"/>
                    <a:pt x="251" y="160"/>
                  </a:cubicBezTo>
                  <a:cubicBezTo>
                    <a:pt x="251" y="177"/>
                    <a:pt x="251" y="177"/>
                    <a:pt x="251" y="177"/>
                  </a:cubicBezTo>
                  <a:cubicBezTo>
                    <a:pt x="251" y="181"/>
                    <a:pt x="247" y="185"/>
                    <a:pt x="243" y="185"/>
                  </a:cubicBezTo>
                  <a:cubicBezTo>
                    <a:pt x="160" y="185"/>
                    <a:pt x="160" y="185"/>
                    <a:pt x="160" y="185"/>
                  </a:cubicBezTo>
                  <a:cubicBezTo>
                    <a:pt x="163" y="205"/>
                    <a:pt x="163" y="205"/>
                    <a:pt x="163" y="205"/>
                  </a:cubicBezTo>
                  <a:cubicBezTo>
                    <a:pt x="177" y="209"/>
                    <a:pt x="177" y="209"/>
                    <a:pt x="177" y="209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67" y="218"/>
                    <a:pt x="67" y="218"/>
                    <a:pt x="67" y="218"/>
                  </a:cubicBezTo>
                  <a:cubicBezTo>
                    <a:pt x="67" y="209"/>
                    <a:pt x="67" y="209"/>
                    <a:pt x="67" y="209"/>
                  </a:cubicBezTo>
                  <a:cubicBezTo>
                    <a:pt x="82" y="205"/>
                    <a:pt x="82" y="205"/>
                    <a:pt x="82" y="205"/>
                  </a:cubicBezTo>
                  <a:cubicBezTo>
                    <a:pt x="85" y="185"/>
                    <a:pt x="85" y="185"/>
                    <a:pt x="85" y="185"/>
                  </a:cubicBezTo>
                  <a:cubicBezTo>
                    <a:pt x="1" y="185"/>
                    <a:pt x="1" y="185"/>
                    <a:pt x="1" y="185"/>
                  </a:cubicBezTo>
                  <a:cubicBezTo>
                    <a:pt x="1" y="185"/>
                    <a:pt x="0" y="185"/>
                    <a:pt x="0" y="185"/>
                  </a:cubicBezTo>
                  <a:cubicBezTo>
                    <a:pt x="233" y="320"/>
                    <a:pt x="233" y="320"/>
                    <a:pt x="233" y="320"/>
                  </a:cubicBezTo>
                  <a:cubicBezTo>
                    <a:pt x="309" y="280"/>
                    <a:pt x="361" y="200"/>
                    <a:pt x="361" y="108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" name="Freeform 50"/>
            <p:cNvSpPr>
              <a:spLocks noEditPoints="1"/>
            </p:cNvSpPr>
            <p:nvPr/>
          </p:nvSpPr>
          <p:spPr bwMode="auto">
            <a:xfrm>
              <a:off x="3395663" y="2371725"/>
              <a:ext cx="528637" cy="563563"/>
            </a:xfrm>
            <a:custGeom>
              <a:avLst/>
              <a:gdLst>
                <a:gd name="T0" fmla="*/ 2147483647 w 319"/>
                <a:gd name="T1" fmla="*/ 2147483647 h 340"/>
                <a:gd name="T2" fmla="*/ 2147483647 w 319"/>
                <a:gd name="T3" fmla="*/ 2147483647 h 340"/>
                <a:gd name="T4" fmla="*/ 2147483647 w 319"/>
                <a:gd name="T5" fmla="*/ 2147483647 h 340"/>
                <a:gd name="T6" fmla="*/ 2147483647 w 319"/>
                <a:gd name="T7" fmla="*/ 2147483647 h 340"/>
                <a:gd name="T8" fmla="*/ 2147483647 w 319"/>
                <a:gd name="T9" fmla="*/ 2147483647 h 340"/>
                <a:gd name="T10" fmla="*/ 2147483647 w 319"/>
                <a:gd name="T11" fmla="*/ 2147483647 h 340"/>
                <a:gd name="T12" fmla="*/ 2147483647 w 319"/>
                <a:gd name="T13" fmla="*/ 2147483647 h 340"/>
                <a:gd name="T14" fmla="*/ 2147483647 w 319"/>
                <a:gd name="T15" fmla="*/ 2147483647 h 340"/>
                <a:gd name="T16" fmla="*/ 2147483647 w 319"/>
                <a:gd name="T17" fmla="*/ 2147483647 h 340"/>
                <a:gd name="T18" fmla="*/ 2147483647 w 319"/>
                <a:gd name="T19" fmla="*/ 2147483647 h 340"/>
                <a:gd name="T20" fmla="*/ 2147483647 w 319"/>
                <a:gd name="T21" fmla="*/ 2147483647 h 340"/>
                <a:gd name="T22" fmla="*/ 2147483647 w 319"/>
                <a:gd name="T23" fmla="*/ 2147483647 h 340"/>
                <a:gd name="T24" fmla="*/ 2147483647 w 319"/>
                <a:gd name="T25" fmla="*/ 2147483647 h 340"/>
                <a:gd name="T26" fmla="*/ 2147483647 w 319"/>
                <a:gd name="T27" fmla="*/ 2147483647 h 340"/>
                <a:gd name="T28" fmla="*/ 2147483647 w 319"/>
                <a:gd name="T29" fmla="*/ 2147483647 h 340"/>
                <a:gd name="T30" fmla="*/ 2147483647 w 319"/>
                <a:gd name="T31" fmla="*/ 2147483647 h 340"/>
                <a:gd name="T32" fmla="*/ 2147483647 w 319"/>
                <a:gd name="T33" fmla="*/ 2147483647 h 340"/>
                <a:gd name="T34" fmla="*/ 2147483647 w 319"/>
                <a:gd name="T35" fmla="*/ 2147483647 h 340"/>
                <a:gd name="T36" fmla="*/ 2147483647 w 319"/>
                <a:gd name="T37" fmla="*/ 2147483647 h 340"/>
                <a:gd name="T38" fmla="*/ 2147483647 w 319"/>
                <a:gd name="T39" fmla="*/ 2147483647 h 340"/>
                <a:gd name="T40" fmla="*/ 2147483647 w 319"/>
                <a:gd name="T41" fmla="*/ 2147483647 h 340"/>
                <a:gd name="T42" fmla="*/ 2147483647 w 319"/>
                <a:gd name="T43" fmla="*/ 2147483647 h 340"/>
                <a:gd name="T44" fmla="*/ 2147483647 w 319"/>
                <a:gd name="T45" fmla="*/ 2147483647 h 340"/>
                <a:gd name="T46" fmla="*/ 2147483647 w 319"/>
                <a:gd name="T47" fmla="*/ 2147483647 h 340"/>
                <a:gd name="T48" fmla="*/ 2147483647 w 319"/>
                <a:gd name="T49" fmla="*/ 2147483647 h 340"/>
                <a:gd name="T50" fmla="*/ 2147483647 w 319"/>
                <a:gd name="T51" fmla="*/ 2147483647 h 340"/>
                <a:gd name="T52" fmla="*/ 2147483647 w 319"/>
                <a:gd name="T53" fmla="*/ 2147483647 h 340"/>
                <a:gd name="T54" fmla="*/ 2147483647 w 319"/>
                <a:gd name="T55" fmla="*/ 2147483647 h 340"/>
                <a:gd name="T56" fmla="*/ 0 w 319"/>
                <a:gd name="T57" fmla="*/ 2147483647 h 340"/>
                <a:gd name="T58" fmla="*/ 2147483647 w 319"/>
                <a:gd name="T59" fmla="*/ 2147483647 h 340"/>
                <a:gd name="T60" fmla="*/ 2147483647 w 319"/>
                <a:gd name="T61" fmla="*/ 2147483647 h 340"/>
                <a:gd name="T62" fmla="*/ 2147483647 w 319"/>
                <a:gd name="T63" fmla="*/ 2147483647 h 340"/>
                <a:gd name="T64" fmla="*/ 2147483647 w 319"/>
                <a:gd name="T65" fmla="*/ 2147483647 h 340"/>
                <a:gd name="T66" fmla="*/ 2147483647 w 319"/>
                <a:gd name="T67" fmla="*/ 2147483647 h 340"/>
                <a:gd name="T68" fmla="*/ 2147483647 w 319"/>
                <a:gd name="T69" fmla="*/ 2147483647 h 340"/>
                <a:gd name="T70" fmla="*/ 2147483647 w 319"/>
                <a:gd name="T71" fmla="*/ 2147483647 h 340"/>
                <a:gd name="T72" fmla="*/ 2147483647 w 319"/>
                <a:gd name="T73" fmla="*/ 2147483647 h 340"/>
                <a:gd name="T74" fmla="*/ 2147483647 w 319"/>
                <a:gd name="T75" fmla="*/ 2147483647 h 340"/>
                <a:gd name="T76" fmla="*/ 2147483647 w 319"/>
                <a:gd name="T77" fmla="*/ 2147483647 h 340"/>
                <a:gd name="T78" fmla="*/ 2147483647 w 319"/>
                <a:gd name="T79" fmla="*/ 2147483647 h 340"/>
                <a:gd name="T80" fmla="*/ 2147483647 w 319"/>
                <a:gd name="T81" fmla="*/ 2147483647 h 340"/>
                <a:gd name="T82" fmla="*/ 2147483647 w 319"/>
                <a:gd name="T83" fmla="*/ 2147483647 h 340"/>
                <a:gd name="T84" fmla="*/ 2147483647 w 319"/>
                <a:gd name="T85" fmla="*/ 2147483647 h 340"/>
                <a:gd name="T86" fmla="*/ 2147483647 w 319"/>
                <a:gd name="T87" fmla="*/ 2147483647 h 340"/>
                <a:gd name="T88" fmla="*/ 2147483647 w 319"/>
                <a:gd name="T89" fmla="*/ 0 h 340"/>
                <a:gd name="T90" fmla="*/ 2147483647 w 319"/>
                <a:gd name="T91" fmla="*/ 2147483647 h 340"/>
                <a:gd name="T92" fmla="*/ 2147483647 w 319"/>
                <a:gd name="T93" fmla="*/ 2147483647 h 34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19"/>
                <a:gd name="T142" fmla="*/ 0 h 340"/>
                <a:gd name="T143" fmla="*/ 319 w 319"/>
                <a:gd name="T144" fmla="*/ 340 h 34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19" h="340">
                  <a:moveTo>
                    <a:pt x="259" y="340"/>
                  </a:moveTo>
                  <a:cubicBezTo>
                    <a:pt x="230" y="310"/>
                    <a:pt x="230" y="310"/>
                    <a:pt x="230" y="310"/>
                  </a:cubicBezTo>
                  <a:cubicBezTo>
                    <a:pt x="232" y="308"/>
                    <a:pt x="234" y="306"/>
                    <a:pt x="236" y="303"/>
                  </a:cubicBezTo>
                  <a:cubicBezTo>
                    <a:pt x="268" y="332"/>
                    <a:pt x="268" y="332"/>
                    <a:pt x="268" y="332"/>
                  </a:cubicBezTo>
                  <a:cubicBezTo>
                    <a:pt x="265" y="335"/>
                    <a:pt x="262" y="338"/>
                    <a:pt x="259" y="340"/>
                  </a:cubicBezTo>
                  <a:close/>
                  <a:moveTo>
                    <a:pt x="301" y="281"/>
                  </a:moveTo>
                  <a:cubicBezTo>
                    <a:pt x="263" y="263"/>
                    <a:pt x="263" y="263"/>
                    <a:pt x="263" y="263"/>
                  </a:cubicBezTo>
                  <a:cubicBezTo>
                    <a:pt x="264" y="260"/>
                    <a:pt x="265" y="257"/>
                    <a:pt x="266" y="254"/>
                  </a:cubicBezTo>
                  <a:cubicBezTo>
                    <a:pt x="306" y="270"/>
                    <a:pt x="306" y="270"/>
                    <a:pt x="306" y="270"/>
                  </a:cubicBezTo>
                  <a:cubicBezTo>
                    <a:pt x="305" y="273"/>
                    <a:pt x="303" y="277"/>
                    <a:pt x="301" y="281"/>
                  </a:cubicBezTo>
                  <a:close/>
                  <a:moveTo>
                    <a:pt x="319" y="209"/>
                  </a:moveTo>
                  <a:cubicBezTo>
                    <a:pt x="277" y="207"/>
                    <a:pt x="277" y="207"/>
                    <a:pt x="277" y="207"/>
                  </a:cubicBezTo>
                  <a:cubicBezTo>
                    <a:pt x="277" y="204"/>
                    <a:pt x="277" y="201"/>
                    <a:pt x="277" y="198"/>
                  </a:cubicBezTo>
                  <a:cubicBezTo>
                    <a:pt x="277" y="197"/>
                    <a:pt x="277" y="197"/>
                    <a:pt x="277" y="197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19" y="198"/>
                    <a:pt x="319" y="198"/>
                    <a:pt x="319" y="198"/>
                  </a:cubicBezTo>
                  <a:cubicBezTo>
                    <a:pt x="319" y="202"/>
                    <a:pt x="319" y="206"/>
                    <a:pt x="319" y="209"/>
                  </a:cubicBezTo>
                  <a:close/>
                  <a:moveTo>
                    <a:pt x="269" y="149"/>
                  </a:moveTo>
                  <a:cubicBezTo>
                    <a:pt x="268" y="147"/>
                    <a:pt x="267" y="144"/>
                    <a:pt x="266" y="141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7" y="129"/>
                    <a:pt x="308" y="133"/>
                    <a:pt x="310" y="136"/>
                  </a:cubicBezTo>
                  <a:lnTo>
                    <a:pt x="269" y="149"/>
                  </a:lnTo>
                  <a:close/>
                  <a:moveTo>
                    <a:pt x="241" y="99"/>
                  </a:moveTo>
                  <a:cubicBezTo>
                    <a:pt x="240" y="97"/>
                    <a:pt x="238" y="94"/>
                    <a:pt x="236" y="92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9" y="66"/>
                    <a:pt x="272" y="69"/>
                    <a:pt x="274" y="72"/>
                  </a:cubicBezTo>
                  <a:lnTo>
                    <a:pt x="241" y="99"/>
                  </a:lnTo>
                  <a:close/>
                  <a:moveTo>
                    <a:pt x="26" y="7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37"/>
                    <a:pt x="6" y="35"/>
                    <a:pt x="9" y="33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1" y="70"/>
                    <a:pt x="28" y="72"/>
                    <a:pt x="26" y="74"/>
                  </a:cubicBezTo>
                  <a:close/>
                  <a:moveTo>
                    <a:pt x="198" y="62"/>
                  </a:moveTo>
                  <a:cubicBezTo>
                    <a:pt x="195" y="61"/>
                    <a:pt x="192" y="59"/>
                    <a:pt x="190" y="58"/>
                  </a:cubicBezTo>
                  <a:cubicBezTo>
                    <a:pt x="208" y="20"/>
                    <a:pt x="208" y="20"/>
                    <a:pt x="208" y="20"/>
                  </a:cubicBezTo>
                  <a:cubicBezTo>
                    <a:pt x="212" y="21"/>
                    <a:pt x="215" y="23"/>
                    <a:pt x="219" y="25"/>
                  </a:cubicBezTo>
                  <a:lnTo>
                    <a:pt x="198" y="62"/>
                  </a:lnTo>
                  <a:close/>
                  <a:moveTo>
                    <a:pt x="77" y="48"/>
                  </a:moveTo>
                  <a:cubicBezTo>
                    <a:pt x="65" y="7"/>
                    <a:pt x="65" y="7"/>
                    <a:pt x="65" y="7"/>
                  </a:cubicBezTo>
                  <a:cubicBezTo>
                    <a:pt x="69" y="6"/>
                    <a:pt x="73" y="5"/>
                    <a:pt x="76" y="4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lose/>
                  <a:moveTo>
                    <a:pt x="143" y="43"/>
                  </a:moveTo>
                  <a:cubicBezTo>
                    <a:pt x="140" y="43"/>
                    <a:pt x="137" y="43"/>
                    <a:pt x="134" y="4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2" y="0"/>
                    <a:pt x="146" y="1"/>
                    <a:pt x="149" y="1"/>
                  </a:cubicBezTo>
                  <a:lnTo>
                    <a:pt x="143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" name="Freeform 51"/>
            <p:cNvSpPr>
              <a:spLocks/>
            </p:cNvSpPr>
            <p:nvPr/>
          </p:nvSpPr>
          <p:spPr bwMode="auto">
            <a:xfrm>
              <a:off x="3335338" y="2439988"/>
              <a:ext cx="522287" cy="520700"/>
            </a:xfrm>
            <a:custGeom>
              <a:avLst/>
              <a:gdLst>
                <a:gd name="T0" fmla="*/ 2147483647 w 315"/>
                <a:gd name="T1" fmla="*/ 2147483647 h 315"/>
                <a:gd name="T2" fmla="*/ 2147483647 w 315"/>
                <a:gd name="T3" fmla="*/ 2147483647 h 315"/>
                <a:gd name="T4" fmla="*/ 2147483647 w 315"/>
                <a:gd name="T5" fmla="*/ 2147483647 h 315"/>
                <a:gd name="T6" fmla="*/ 2147483647 w 315"/>
                <a:gd name="T7" fmla="*/ 2147483647 h 315"/>
                <a:gd name="T8" fmla="*/ 2147483647 w 315"/>
                <a:gd name="T9" fmla="*/ 2147483647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5"/>
                <a:gd name="T16" fmla="*/ 0 h 315"/>
                <a:gd name="T17" fmla="*/ 315 w 315"/>
                <a:gd name="T18" fmla="*/ 315 h 3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5" h="315">
                  <a:moveTo>
                    <a:pt x="252" y="263"/>
                  </a:moveTo>
                  <a:cubicBezTo>
                    <a:pt x="194" y="315"/>
                    <a:pt x="104" y="310"/>
                    <a:pt x="52" y="252"/>
                  </a:cubicBezTo>
                  <a:cubicBezTo>
                    <a:pt x="0" y="194"/>
                    <a:pt x="6" y="104"/>
                    <a:pt x="64" y="52"/>
                  </a:cubicBezTo>
                  <a:cubicBezTo>
                    <a:pt x="122" y="0"/>
                    <a:pt x="211" y="6"/>
                    <a:pt x="263" y="64"/>
                  </a:cubicBezTo>
                  <a:cubicBezTo>
                    <a:pt x="315" y="122"/>
                    <a:pt x="310" y="211"/>
                    <a:pt x="252" y="2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" name="Freeform 52"/>
            <p:cNvSpPr>
              <a:spLocks/>
            </p:cNvSpPr>
            <p:nvPr/>
          </p:nvSpPr>
          <p:spPr bwMode="auto">
            <a:xfrm>
              <a:off x="3494088" y="2535238"/>
              <a:ext cx="203200" cy="255588"/>
            </a:xfrm>
            <a:custGeom>
              <a:avLst/>
              <a:gdLst>
                <a:gd name="T0" fmla="*/ 2147483647 w 123"/>
                <a:gd name="T1" fmla="*/ 0 h 154"/>
                <a:gd name="T2" fmla="*/ 2147483647 w 123"/>
                <a:gd name="T3" fmla="*/ 2147483647 h 154"/>
                <a:gd name="T4" fmla="*/ 2147483647 w 123"/>
                <a:gd name="T5" fmla="*/ 2147483647 h 154"/>
                <a:gd name="T6" fmla="*/ 2147483647 w 123"/>
                <a:gd name="T7" fmla="*/ 2147483647 h 154"/>
                <a:gd name="T8" fmla="*/ 2147483647 w 123"/>
                <a:gd name="T9" fmla="*/ 2147483647 h 154"/>
                <a:gd name="T10" fmla="*/ 2147483647 w 123"/>
                <a:gd name="T11" fmla="*/ 2147483647 h 154"/>
                <a:gd name="T12" fmla="*/ 2147483647 w 123"/>
                <a:gd name="T13" fmla="*/ 2147483647 h 154"/>
                <a:gd name="T14" fmla="*/ 2147483647 w 123"/>
                <a:gd name="T15" fmla="*/ 2147483647 h 154"/>
                <a:gd name="T16" fmla="*/ 2147483647 w 123"/>
                <a:gd name="T17" fmla="*/ 2147483647 h 154"/>
                <a:gd name="T18" fmla="*/ 2147483647 w 123"/>
                <a:gd name="T19" fmla="*/ 2147483647 h 154"/>
                <a:gd name="T20" fmla="*/ 2147483647 w 123"/>
                <a:gd name="T21" fmla="*/ 2147483647 h 154"/>
                <a:gd name="T22" fmla="*/ 0 w 123"/>
                <a:gd name="T23" fmla="*/ 2147483647 h 154"/>
                <a:gd name="T24" fmla="*/ 2147483647 w 123"/>
                <a:gd name="T25" fmla="*/ 0 h 1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3"/>
                <a:gd name="T40" fmla="*/ 0 h 154"/>
                <a:gd name="T41" fmla="*/ 123 w 123"/>
                <a:gd name="T42" fmla="*/ 154 h 15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3" h="154">
                  <a:moveTo>
                    <a:pt x="62" y="0"/>
                  </a:moveTo>
                  <a:cubicBezTo>
                    <a:pt x="96" y="0"/>
                    <a:pt x="123" y="27"/>
                    <a:pt x="123" y="61"/>
                  </a:cubicBezTo>
                  <a:cubicBezTo>
                    <a:pt x="123" y="74"/>
                    <a:pt x="119" y="86"/>
                    <a:pt x="113" y="96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1" y="98"/>
                    <a:pt x="109" y="101"/>
                    <a:pt x="107" y="103"/>
                  </a:cubicBezTo>
                  <a:cubicBezTo>
                    <a:pt x="99" y="114"/>
                    <a:pt x="85" y="135"/>
                    <a:pt x="85" y="154"/>
                  </a:cubicBezTo>
                  <a:cubicBezTo>
                    <a:pt x="62" y="154"/>
                    <a:pt x="62" y="154"/>
                    <a:pt x="62" y="154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39" y="135"/>
                    <a:pt x="25" y="114"/>
                    <a:pt x="16" y="103"/>
                  </a:cubicBezTo>
                  <a:cubicBezTo>
                    <a:pt x="14" y="101"/>
                    <a:pt x="12" y="98"/>
                    <a:pt x="11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4" y="86"/>
                    <a:pt x="0" y="74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" name="Freeform 53"/>
            <p:cNvSpPr>
              <a:spLocks/>
            </p:cNvSpPr>
            <p:nvPr/>
          </p:nvSpPr>
          <p:spPr bwMode="auto">
            <a:xfrm>
              <a:off x="3546475" y="2805113"/>
              <a:ext cx="98425" cy="12700"/>
            </a:xfrm>
            <a:custGeom>
              <a:avLst/>
              <a:gdLst>
                <a:gd name="T0" fmla="*/ 2147483647 w 59"/>
                <a:gd name="T1" fmla="*/ 2147483647 h 7"/>
                <a:gd name="T2" fmla="*/ 2147483647 w 59"/>
                <a:gd name="T3" fmla="*/ 2147483647 h 7"/>
                <a:gd name="T4" fmla="*/ 2147483647 w 59"/>
                <a:gd name="T5" fmla="*/ 2147483647 h 7"/>
                <a:gd name="T6" fmla="*/ 0 w 59"/>
                <a:gd name="T7" fmla="*/ 2147483647 h 7"/>
                <a:gd name="T8" fmla="*/ 0 w 59"/>
                <a:gd name="T9" fmla="*/ 2147483647 h 7"/>
                <a:gd name="T10" fmla="*/ 2147483647 w 59"/>
                <a:gd name="T11" fmla="*/ 0 h 7"/>
                <a:gd name="T12" fmla="*/ 2147483647 w 59"/>
                <a:gd name="T13" fmla="*/ 0 h 7"/>
                <a:gd name="T14" fmla="*/ 2147483647 w 59"/>
                <a:gd name="T15" fmla="*/ 214748364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9"/>
                <a:gd name="T25" fmla="*/ 0 h 7"/>
                <a:gd name="T26" fmla="*/ 59 w 59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9" h="7">
                  <a:moveTo>
                    <a:pt x="59" y="3"/>
                  </a:moveTo>
                  <a:cubicBezTo>
                    <a:pt x="59" y="5"/>
                    <a:pt x="58" y="7"/>
                    <a:pt x="57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0"/>
                    <a:pt x="59" y="1"/>
                    <a:pt x="59" y="3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0" name="Freeform 54"/>
            <p:cNvSpPr>
              <a:spLocks/>
            </p:cNvSpPr>
            <p:nvPr/>
          </p:nvSpPr>
          <p:spPr bwMode="auto">
            <a:xfrm>
              <a:off x="3546475" y="2822575"/>
              <a:ext cx="98425" cy="11113"/>
            </a:xfrm>
            <a:custGeom>
              <a:avLst/>
              <a:gdLst>
                <a:gd name="T0" fmla="*/ 2147483647 w 59"/>
                <a:gd name="T1" fmla="*/ 2147483647 h 7"/>
                <a:gd name="T2" fmla="*/ 2147483647 w 59"/>
                <a:gd name="T3" fmla="*/ 2147483647 h 7"/>
                <a:gd name="T4" fmla="*/ 2147483647 w 59"/>
                <a:gd name="T5" fmla="*/ 2147483647 h 7"/>
                <a:gd name="T6" fmla="*/ 0 w 59"/>
                <a:gd name="T7" fmla="*/ 2147483647 h 7"/>
                <a:gd name="T8" fmla="*/ 0 w 59"/>
                <a:gd name="T9" fmla="*/ 2147483647 h 7"/>
                <a:gd name="T10" fmla="*/ 2147483647 w 59"/>
                <a:gd name="T11" fmla="*/ 0 h 7"/>
                <a:gd name="T12" fmla="*/ 2147483647 w 59"/>
                <a:gd name="T13" fmla="*/ 0 h 7"/>
                <a:gd name="T14" fmla="*/ 2147483647 w 59"/>
                <a:gd name="T15" fmla="*/ 214748364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9"/>
                <a:gd name="T25" fmla="*/ 0 h 7"/>
                <a:gd name="T26" fmla="*/ 59 w 59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9" h="7">
                  <a:moveTo>
                    <a:pt x="59" y="3"/>
                  </a:moveTo>
                  <a:cubicBezTo>
                    <a:pt x="59" y="5"/>
                    <a:pt x="58" y="7"/>
                    <a:pt x="57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0"/>
                    <a:pt x="59" y="2"/>
                    <a:pt x="59" y="3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1" name="Freeform 55"/>
            <p:cNvSpPr>
              <a:spLocks/>
            </p:cNvSpPr>
            <p:nvPr/>
          </p:nvSpPr>
          <p:spPr bwMode="auto">
            <a:xfrm>
              <a:off x="3546475" y="2838450"/>
              <a:ext cx="98425" cy="11113"/>
            </a:xfrm>
            <a:custGeom>
              <a:avLst/>
              <a:gdLst>
                <a:gd name="T0" fmla="*/ 2147483647 w 59"/>
                <a:gd name="T1" fmla="*/ 2147483647 h 7"/>
                <a:gd name="T2" fmla="*/ 2147483647 w 59"/>
                <a:gd name="T3" fmla="*/ 2147483647 h 7"/>
                <a:gd name="T4" fmla="*/ 2147483647 w 59"/>
                <a:gd name="T5" fmla="*/ 2147483647 h 7"/>
                <a:gd name="T6" fmla="*/ 0 w 59"/>
                <a:gd name="T7" fmla="*/ 2147483647 h 7"/>
                <a:gd name="T8" fmla="*/ 0 w 59"/>
                <a:gd name="T9" fmla="*/ 2147483647 h 7"/>
                <a:gd name="T10" fmla="*/ 2147483647 w 59"/>
                <a:gd name="T11" fmla="*/ 0 h 7"/>
                <a:gd name="T12" fmla="*/ 2147483647 w 59"/>
                <a:gd name="T13" fmla="*/ 0 h 7"/>
                <a:gd name="T14" fmla="*/ 2147483647 w 59"/>
                <a:gd name="T15" fmla="*/ 214748364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9"/>
                <a:gd name="T25" fmla="*/ 0 h 7"/>
                <a:gd name="T26" fmla="*/ 59 w 59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9" h="7">
                  <a:moveTo>
                    <a:pt x="59" y="4"/>
                  </a:moveTo>
                  <a:cubicBezTo>
                    <a:pt x="59" y="6"/>
                    <a:pt x="58" y="7"/>
                    <a:pt x="57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0"/>
                    <a:pt x="59" y="2"/>
                    <a:pt x="59" y="4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" name="Freeform 56"/>
            <p:cNvSpPr>
              <a:spLocks noEditPoints="1"/>
            </p:cNvSpPr>
            <p:nvPr/>
          </p:nvSpPr>
          <p:spPr bwMode="auto">
            <a:xfrm>
              <a:off x="3529013" y="2628900"/>
              <a:ext cx="133350" cy="166688"/>
            </a:xfrm>
            <a:custGeom>
              <a:avLst/>
              <a:gdLst>
                <a:gd name="T0" fmla="*/ 2147483647 w 81"/>
                <a:gd name="T1" fmla="*/ 2147483647 h 101"/>
                <a:gd name="T2" fmla="*/ 2147483647 w 81"/>
                <a:gd name="T3" fmla="*/ 2147483647 h 101"/>
                <a:gd name="T4" fmla="*/ 2147483647 w 81"/>
                <a:gd name="T5" fmla="*/ 2147483647 h 101"/>
                <a:gd name="T6" fmla="*/ 2147483647 w 81"/>
                <a:gd name="T7" fmla="*/ 2147483647 h 101"/>
                <a:gd name="T8" fmla="*/ 2147483647 w 81"/>
                <a:gd name="T9" fmla="*/ 2147483647 h 101"/>
                <a:gd name="T10" fmla="*/ 2147483647 w 81"/>
                <a:gd name="T11" fmla="*/ 2147483647 h 101"/>
                <a:gd name="T12" fmla="*/ 2147483647 w 81"/>
                <a:gd name="T13" fmla="*/ 2147483647 h 101"/>
                <a:gd name="T14" fmla="*/ 2147483647 w 81"/>
                <a:gd name="T15" fmla="*/ 2147483647 h 101"/>
                <a:gd name="T16" fmla="*/ 0 w 81"/>
                <a:gd name="T17" fmla="*/ 2147483647 h 101"/>
                <a:gd name="T18" fmla="*/ 2147483647 w 81"/>
                <a:gd name="T19" fmla="*/ 0 h 101"/>
                <a:gd name="T20" fmla="*/ 2147483647 w 81"/>
                <a:gd name="T21" fmla="*/ 2147483647 h 101"/>
                <a:gd name="T22" fmla="*/ 2147483647 w 81"/>
                <a:gd name="T23" fmla="*/ 2147483647 h 101"/>
                <a:gd name="T24" fmla="*/ 2147483647 w 81"/>
                <a:gd name="T25" fmla="*/ 2147483647 h 101"/>
                <a:gd name="T26" fmla="*/ 2147483647 w 81"/>
                <a:gd name="T27" fmla="*/ 2147483647 h 101"/>
                <a:gd name="T28" fmla="*/ 2147483647 w 81"/>
                <a:gd name="T29" fmla="*/ 0 h 101"/>
                <a:gd name="T30" fmla="*/ 2147483647 w 81"/>
                <a:gd name="T31" fmla="*/ 2147483647 h 101"/>
                <a:gd name="T32" fmla="*/ 2147483647 w 81"/>
                <a:gd name="T33" fmla="*/ 2147483647 h 101"/>
                <a:gd name="T34" fmla="*/ 2147483647 w 81"/>
                <a:gd name="T35" fmla="*/ 2147483647 h 101"/>
                <a:gd name="T36" fmla="*/ 2147483647 w 81"/>
                <a:gd name="T37" fmla="*/ 2147483647 h 101"/>
                <a:gd name="T38" fmla="*/ 2147483647 w 81"/>
                <a:gd name="T39" fmla="*/ 2147483647 h 101"/>
                <a:gd name="T40" fmla="*/ 2147483647 w 81"/>
                <a:gd name="T41" fmla="*/ 2147483647 h 101"/>
                <a:gd name="T42" fmla="*/ 2147483647 w 81"/>
                <a:gd name="T43" fmla="*/ 2147483647 h 101"/>
                <a:gd name="T44" fmla="*/ 2147483647 w 81"/>
                <a:gd name="T45" fmla="*/ 2147483647 h 101"/>
                <a:gd name="T46" fmla="*/ 2147483647 w 81"/>
                <a:gd name="T47" fmla="*/ 2147483647 h 101"/>
                <a:gd name="T48" fmla="*/ 2147483647 w 81"/>
                <a:gd name="T49" fmla="*/ 2147483647 h 101"/>
                <a:gd name="T50" fmla="*/ 2147483647 w 81"/>
                <a:gd name="T51" fmla="*/ 2147483647 h 101"/>
                <a:gd name="T52" fmla="*/ 2147483647 w 81"/>
                <a:gd name="T53" fmla="*/ 2147483647 h 101"/>
                <a:gd name="T54" fmla="*/ 2147483647 w 81"/>
                <a:gd name="T55" fmla="*/ 2147483647 h 101"/>
                <a:gd name="T56" fmla="*/ 2147483647 w 81"/>
                <a:gd name="T57" fmla="*/ 2147483647 h 101"/>
                <a:gd name="T58" fmla="*/ 2147483647 w 81"/>
                <a:gd name="T59" fmla="*/ 2147483647 h 101"/>
                <a:gd name="T60" fmla="*/ 2147483647 w 81"/>
                <a:gd name="T61" fmla="*/ 2147483647 h 10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81"/>
                <a:gd name="T94" fmla="*/ 0 h 101"/>
                <a:gd name="T95" fmla="*/ 81 w 81"/>
                <a:gd name="T96" fmla="*/ 101 h 10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81" h="101">
                  <a:moveTo>
                    <a:pt x="54" y="101"/>
                  </a:moveTo>
                  <a:cubicBezTo>
                    <a:pt x="50" y="101"/>
                    <a:pt x="50" y="101"/>
                    <a:pt x="50" y="10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7"/>
                    <a:pt x="57" y="0"/>
                    <a:pt x="66" y="0"/>
                  </a:cubicBezTo>
                  <a:cubicBezTo>
                    <a:pt x="74" y="0"/>
                    <a:pt x="81" y="7"/>
                    <a:pt x="81" y="15"/>
                  </a:cubicBezTo>
                  <a:cubicBezTo>
                    <a:pt x="81" y="24"/>
                    <a:pt x="74" y="31"/>
                    <a:pt x="66" y="31"/>
                  </a:cubicBezTo>
                  <a:cubicBezTo>
                    <a:pt x="54" y="31"/>
                    <a:pt x="54" y="31"/>
                    <a:pt x="54" y="31"/>
                  </a:cubicBezTo>
                  <a:lnTo>
                    <a:pt x="54" y="101"/>
                  </a:lnTo>
                  <a:close/>
                  <a:moveTo>
                    <a:pt x="54" y="27"/>
                  </a:moveTo>
                  <a:cubicBezTo>
                    <a:pt x="66" y="27"/>
                    <a:pt x="66" y="27"/>
                    <a:pt x="66" y="27"/>
                  </a:cubicBezTo>
                  <a:cubicBezTo>
                    <a:pt x="72" y="27"/>
                    <a:pt x="77" y="22"/>
                    <a:pt x="77" y="15"/>
                  </a:cubicBezTo>
                  <a:cubicBezTo>
                    <a:pt x="77" y="9"/>
                    <a:pt x="72" y="4"/>
                    <a:pt x="66" y="4"/>
                  </a:cubicBezTo>
                  <a:cubicBezTo>
                    <a:pt x="59" y="4"/>
                    <a:pt x="54" y="9"/>
                    <a:pt x="54" y="15"/>
                  </a:cubicBezTo>
                  <a:lnTo>
                    <a:pt x="54" y="27"/>
                  </a:lnTo>
                  <a:close/>
                  <a:moveTo>
                    <a:pt x="16" y="4"/>
                  </a:moveTo>
                  <a:cubicBezTo>
                    <a:pt x="9" y="4"/>
                    <a:pt x="4" y="9"/>
                    <a:pt x="4" y="15"/>
                  </a:cubicBezTo>
                  <a:cubicBezTo>
                    <a:pt x="4" y="22"/>
                    <a:pt x="9" y="27"/>
                    <a:pt x="16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9"/>
                    <a:pt x="22" y="4"/>
                    <a:pt x="16" y="4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" name="Freeform 57"/>
            <p:cNvSpPr>
              <a:spLocks noEditPoints="1"/>
            </p:cNvSpPr>
            <p:nvPr/>
          </p:nvSpPr>
          <p:spPr bwMode="auto">
            <a:xfrm>
              <a:off x="3484563" y="2525713"/>
              <a:ext cx="222250" cy="274638"/>
            </a:xfrm>
            <a:custGeom>
              <a:avLst/>
              <a:gdLst>
                <a:gd name="T0" fmla="*/ 2147483647 w 134"/>
                <a:gd name="T1" fmla="*/ 0 h 166"/>
                <a:gd name="T2" fmla="*/ 0 w 134"/>
                <a:gd name="T3" fmla="*/ 2147483647 h 166"/>
                <a:gd name="T4" fmla="*/ 2147483647 w 134"/>
                <a:gd name="T5" fmla="*/ 2147483647 h 166"/>
                <a:gd name="T6" fmla="*/ 2147483647 w 134"/>
                <a:gd name="T7" fmla="*/ 2147483647 h 166"/>
                <a:gd name="T8" fmla="*/ 2147483647 w 134"/>
                <a:gd name="T9" fmla="*/ 2147483647 h 166"/>
                <a:gd name="T10" fmla="*/ 2147483647 w 134"/>
                <a:gd name="T11" fmla="*/ 2147483647 h 166"/>
                <a:gd name="T12" fmla="*/ 2147483647 w 134"/>
                <a:gd name="T13" fmla="*/ 2147483647 h 166"/>
                <a:gd name="T14" fmla="*/ 2147483647 w 134"/>
                <a:gd name="T15" fmla="*/ 2147483647 h 166"/>
                <a:gd name="T16" fmla="*/ 2147483647 w 134"/>
                <a:gd name="T17" fmla="*/ 2147483647 h 166"/>
                <a:gd name="T18" fmla="*/ 2147483647 w 134"/>
                <a:gd name="T19" fmla="*/ 2147483647 h 166"/>
                <a:gd name="T20" fmla="*/ 2147483647 w 134"/>
                <a:gd name="T21" fmla="*/ 2147483647 h 166"/>
                <a:gd name="T22" fmla="*/ 2147483647 w 134"/>
                <a:gd name="T23" fmla="*/ 2147483647 h 166"/>
                <a:gd name="T24" fmla="*/ 2147483647 w 134"/>
                <a:gd name="T25" fmla="*/ 2147483647 h 166"/>
                <a:gd name="T26" fmla="*/ 2147483647 w 134"/>
                <a:gd name="T27" fmla="*/ 2147483647 h 166"/>
                <a:gd name="T28" fmla="*/ 2147483647 w 134"/>
                <a:gd name="T29" fmla="*/ 0 h 166"/>
                <a:gd name="T30" fmla="*/ 2147483647 w 134"/>
                <a:gd name="T31" fmla="*/ 2147483647 h 166"/>
                <a:gd name="T32" fmla="*/ 2147483647 w 134"/>
                <a:gd name="T33" fmla="*/ 2147483647 h 166"/>
                <a:gd name="T34" fmla="*/ 2147483647 w 134"/>
                <a:gd name="T35" fmla="*/ 2147483647 h 166"/>
                <a:gd name="T36" fmla="*/ 2147483647 w 134"/>
                <a:gd name="T37" fmla="*/ 2147483647 h 166"/>
                <a:gd name="T38" fmla="*/ 2147483647 w 134"/>
                <a:gd name="T39" fmla="*/ 2147483647 h 166"/>
                <a:gd name="T40" fmla="*/ 2147483647 w 134"/>
                <a:gd name="T41" fmla="*/ 2147483647 h 166"/>
                <a:gd name="T42" fmla="*/ 2147483647 w 134"/>
                <a:gd name="T43" fmla="*/ 2147483647 h 166"/>
                <a:gd name="T44" fmla="*/ 2147483647 w 134"/>
                <a:gd name="T45" fmla="*/ 2147483647 h 166"/>
                <a:gd name="T46" fmla="*/ 2147483647 w 134"/>
                <a:gd name="T47" fmla="*/ 2147483647 h 166"/>
                <a:gd name="T48" fmla="*/ 2147483647 w 134"/>
                <a:gd name="T49" fmla="*/ 2147483647 h 166"/>
                <a:gd name="T50" fmla="*/ 2147483647 w 134"/>
                <a:gd name="T51" fmla="*/ 2147483647 h 166"/>
                <a:gd name="T52" fmla="*/ 2147483647 w 134"/>
                <a:gd name="T53" fmla="*/ 2147483647 h 166"/>
                <a:gd name="T54" fmla="*/ 2147483647 w 134"/>
                <a:gd name="T55" fmla="*/ 2147483647 h 16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34"/>
                <a:gd name="T85" fmla="*/ 0 h 166"/>
                <a:gd name="T86" fmla="*/ 134 w 134"/>
                <a:gd name="T87" fmla="*/ 166 h 16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34" h="166"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81"/>
                    <a:pt x="4" y="94"/>
                    <a:pt x="11" y="105"/>
                  </a:cubicBezTo>
                  <a:cubicBezTo>
                    <a:pt x="13" y="107"/>
                    <a:pt x="15" y="110"/>
                    <a:pt x="17" y="112"/>
                  </a:cubicBezTo>
                  <a:cubicBezTo>
                    <a:pt x="24" y="121"/>
                    <a:pt x="38" y="142"/>
                    <a:pt x="38" y="160"/>
                  </a:cubicBezTo>
                  <a:cubicBezTo>
                    <a:pt x="38" y="162"/>
                    <a:pt x="38" y="163"/>
                    <a:pt x="39" y="164"/>
                  </a:cubicBezTo>
                  <a:cubicBezTo>
                    <a:pt x="40" y="165"/>
                    <a:pt x="42" y="166"/>
                    <a:pt x="43" y="166"/>
                  </a:cubicBezTo>
                  <a:cubicBezTo>
                    <a:pt x="67" y="166"/>
                    <a:pt x="67" y="166"/>
                    <a:pt x="67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1" y="166"/>
                    <a:pt x="93" y="165"/>
                    <a:pt x="94" y="164"/>
                  </a:cubicBezTo>
                  <a:cubicBezTo>
                    <a:pt x="95" y="163"/>
                    <a:pt x="96" y="162"/>
                    <a:pt x="96" y="160"/>
                  </a:cubicBezTo>
                  <a:cubicBezTo>
                    <a:pt x="95" y="142"/>
                    <a:pt x="110" y="121"/>
                    <a:pt x="116" y="112"/>
                  </a:cubicBezTo>
                  <a:cubicBezTo>
                    <a:pt x="118" y="110"/>
                    <a:pt x="120" y="107"/>
                    <a:pt x="122" y="105"/>
                  </a:cubicBezTo>
                  <a:cubicBezTo>
                    <a:pt x="130" y="94"/>
                    <a:pt x="134" y="81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lose/>
                  <a:moveTo>
                    <a:pt x="118" y="102"/>
                  </a:moveTo>
                  <a:cubicBezTo>
                    <a:pt x="118" y="102"/>
                    <a:pt x="118" y="102"/>
                    <a:pt x="118" y="102"/>
                  </a:cubicBezTo>
                  <a:cubicBezTo>
                    <a:pt x="116" y="104"/>
                    <a:pt x="114" y="107"/>
                    <a:pt x="112" y="109"/>
                  </a:cubicBezTo>
                  <a:cubicBezTo>
                    <a:pt x="104" y="120"/>
                    <a:pt x="90" y="141"/>
                    <a:pt x="90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44" y="141"/>
                    <a:pt x="30" y="120"/>
                    <a:pt x="21" y="109"/>
                  </a:cubicBezTo>
                  <a:cubicBezTo>
                    <a:pt x="19" y="107"/>
                    <a:pt x="17" y="104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9" y="92"/>
                    <a:pt x="5" y="80"/>
                    <a:pt x="5" y="67"/>
                  </a:cubicBezTo>
                  <a:cubicBezTo>
                    <a:pt x="5" y="33"/>
                    <a:pt x="33" y="6"/>
                    <a:pt x="67" y="6"/>
                  </a:cubicBezTo>
                  <a:cubicBezTo>
                    <a:pt x="101" y="6"/>
                    <a:pt x="128" y="33"/>
                    <a:pt x="128" y="67"/>
                  </a:cubicBezTo>
                  <a:cubicBezTo>
                    <a:pt x="128" y="80"/>
                    <a:pt x="124" y="92"/>
                    <a:pt x="118" y="102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" name="Oval 58"/>
            <p:cNvSpPr>
              <a:spLocks noChangeArrowheads="1"/>
            </p:cNvSpPr>
            <p:nvPr/>
          </p:nvSpPr>
          <p:spPr bwMode="auto">
            <a:xfrm>
              <a:off x="3806825" y="3124200"/>
              <a:ext cx="569912" cy="568325"/>
            </a:xfrm>
            <a:prstGeom prst="ellipse">
              <a:avLst/>
            </a:pr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5" name="Freeform 59"/>
            <p:cNvSpPr>
              <a:spLocks/>
            </p:cNvSpPr>
            <p:nvPr/>
          </p:nvSpPr>
          <p:spPr bwMode="auto">
            <a:xfrm>
              <a:off x="3968750" y="3438525"/>
              <a:ext cx="134937" cy="217488"/>
            </a:xfrm>
            <a:custGeom>
              <a:avLst/>
              <a:gdLst>
                <a:gd name="T0" fmla="*/ 2147483647 w 81"/>
                <a:gd name="T1" fmla="*/ 2147483647 h 132"/>
                <a:gd name="T2" fmla="*/ 2147483647 w 81"/>
                <a:gd name="T3" fmla="*/ 2147483647 h 132"/>
                <a:gd name="T4" fmla="*/ 2147483647 w 81"/>
                <a:gd name="T5" fmla="*/ 0 h 132"/>
                <a:gd name="T6" fmla="*/ 2147483647 w 81"/>
                <a:gd name="T7" fmla="*/ 2147483647 h 1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"/>
                <a:gd name="T13" fmla="*/ 0 h 132"/>
                <a:gd name="T14" fmla="*/ 81 w 81"/>
                <a:gd name="T15" fmla="*/ 132 h 1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" h="132">
                  <a:moveTo>
                    <a:pt x="80" y="41"/>
                  </a:moveTo>
                  <a:cubicBezTo>
                    <a:pt x="72" y="48"/>
                    <a:pt x="52" y="67"/>
                    <a:pt x="66" y="98"/>
                  </a:cubicBezTo>
                  <a:cubicBezTo>
                    <a:pt x="81" y="132"/>
                    <a:pt x="0" y="59"/>
                    <a:pt x="38" y="0"/>
                  </a:cubicBezTo>
                  <a:cubicBezTo>
                    <a:pt x="51" y="19"/>
                    <a:pt x="66" y="33"/>
                    <a:pt x="80" y="41"/>
                  </a:cubicBezTo>
                  <a:close/>
                </a:path>
              </a:pathLst>
            </a:custGeom>
            <a:solidFill>
              <a:srgbClr val="AD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" name="Freeform 60"/>
            <p:cNvSpPr>
              <a:spLocks/>
            </p:cNvSpPr>
            <p:nvPr/>
          </p:nvSpPr>
          <p:spPr bwMode="auto">
            <a:xfrm>
              <a:off x="4148138" y="3376613"/>
              <a:ext cx="139700" cy="180975"/>
            </a:xfrm>
            <a:custGeom>
              <a:avLst/>
              <a:gdLst>
                <a:gd name="T0" fmla="*/ 0 w 84"/>
                <a:gd name="T1" fmla="*/ 0 h 109"/>
                <a:gd name="T2" fmla="*/ 2147483647 w 84"/>
                <a:gd name="T3" fmla="*/ 2147483647 h 109"/>
                <a:gd name="T4" fmla="*/ 2147483647 w 84"/>
                <a:gd name="T5" fmla="*/ 2147483647 h 109"/>
                <a:gd name="T6" fmla="*/ 0 w 84"/>
                <a:gd name="T7" fmla="*/ 0 h 1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4"/>
                <a:gd name="T13" fmla="*/ 0 h 109"/>
                <a:gd name="T14" fmla="*/ 84 w 84"/>
                <a:gd name="T15" fmla="*/ 109 h 1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4" h="109">
                  <a:moveTo>
                    <a:pt x="0" y="0"/>
                  </a:moveTo>
                  <a:cubicBezTo>
                    <a:pt x="8" y="21"/>
                    <a:pt x="12" y="42"/>
                    <a:pt x="10" y="58"/>
                  </a:cubicBezTo>
                  <a:cubicBezTo>
                    <a:pt x="21" y="55"/>
                    <a:pt x="47" y="50"/>
                    <a:pt x="64" y="78"/>
                  </a:cubicBezTo>
                  <a:cubicBezTo>
                    <a:pt x="84" y="109"/>
                    <a:pt x="70" y="3"/>
                    <a:pt x="0" y="0"/>
                  </a:cubicBezTo>
                  <a:close/>
                </a:path>
              </a:pathLst>
            </a:custGeom>
            <a:solidFill>
              <a:srgbClr val="AD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" name="Freeform 61"/>
            <p:cNvSpPr>
              <a:spLocks/>
            </p:cNvSpPr>
            <p:nvPr/>
          </p:nvSpPr>
          <p:spPr bwMode="auto">
            <a:xfrm>
              <a:off x="3970338" y="3252788"/>
              <a:ext cx="222250" cy="295275"/>
            </a:xfrm>
            <a:custGeom>
              <a:avLst/>
              <a:gdLst>
                <a:gd name="T0" fmla="*/ 0 w 134"/>
                <a:gd name="T1" fmla="*/ 2147483647 h 178"/>
                <a:gd name="T2" fmla="*/ 2147483647 w 134"/>
                <a:gd name="T3" fmla="*/ 2147483647 h 178"/>
                <a:gd name="T4" fmla="*/ 2147483647 w 134"/>
                <a:gd name="T5" fmla="*/ 2147483647 h 178"/>
                <a:gd name="T6" fmla="*/ 2147483647 w 134"/>
                <a:gd name="T7" fmla="*/ 2147483647 h 178"/>
                <a:gd name="T8" fmla="*/ 2147483647 w 134"/>
                <a:gd name="T9" fmla="*/ 0 h 178"/>
                <a:gd name="T10" fmla="*/ 2147483647 w 134"/>
                <a:gd name="T11" fmla="*/ 2147483647 h 178"/>
                <a:gd name="T12" fmla="*/ 0 w 134"/>
                <a:gd name="T13" fmla="*/ 2147483647 h 1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4"/>
                <a:gd name="T22" fmla="*/ 0 h 178"/>
                <a:gd name="T23" fmla="*/ 134 w 134"/>
                <a:gd name="T24" fmla="*/ 178 h 1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4" h="178">
                  <a:moveTo>
                    <a:pt x="0" y="33"/>
                  </a:moveTo>
                  <a:cubicBezTo>
                    <a:pt x="3" y="53"/>
                    <a:pt x="10" y="75"/>
                    <a:pt x="22" y="97"/>
                  </a:cubicBezTo>
                  <a:cubicBezTo>
                    <a:pt x="48" y="147"/>
                    <a:pt x="87" y="178"/>
                    <a:pt x="115" y="174"/>
                  </a:cubicBezTo>
                  <a:cubicBezTo>
                    <a:pt x="134" y="153"/>
                    <a:pt x="129" y="103"/>
                    <a:pt x="103" y="54"/>
                  </a:cubicBezTo>
                  <a:cubicBezTo>
                    <a:pt x="91" y="32"/>
                    <a:pt x="77" y="14"/>
                    <a:pt x="62" y="0"/>
                  </a:cubicBezTo>
                  <a:cubicBezTo>
                    <a:pt x="55" y="8"/>
                    <a:pt x="45" y="15"/>
                    <a:pt x="33" y="21"/>
                  </a:cubicBezTo>
                  <a:cubicBezTo>
                    <a:pt x="22" y="27"/>
                    <a:pt x="10" y="31"/>
                    <a:pt x="0" y="33"/>
                  </a:cubicBezTo>
                  <a:close/>
                </a:path>
              </a:pathLst>
            </a:cu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" name="Freeform 62"/>
            <p:cNvSpPr>
              <a:spLocks/>
            </p:cNvSpPr>
            <p:nvPr/>
          </p:nvSpPr>
          <p:spPr bwMode="auto">
            <a:xfrm>
              <a:off x="4017963" y="3309938"/>
              <a:ext cx="84137" cy="84138"/>
            </a:xfrm>
            <a:custGeom>
              <a:avLst/>
              <a:gdLst>
                <a:gd name="T0" fmla="*/ 2147483647 w 50"/>
                <a:gd name="T1" fmla="*/ 2147483647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"/>
                <a:gd name="T16" fmla="*/ 0 h 50"/>
                <a:gd name="T17" fmla="*/ 50 w 50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" h="50">
                  <a:moveTo>
                    <a:pt x="44" y="15"/>
                  </a:moveTo>
                  <a:cubicBezTo>
                    <a:pt x="50" y="26"/>
                    <a:pt x="46" y="39"/>
                    <a:pt x="35" y="44"/>
                  </a:cubicBezTo>
                  <a:cubicBezTo>
                    <a:pt x="25" y="50"/>
                    <a:pt x="12" y="46"/>
                    <a:pt x="6" y="35"/>
                  </a:cubicBezTo>
                  <a:cubicBezTo>
                    <a:pt x="0" y="25"/>
                    <a:pt x="4" y="12"/>
                    <a:pt x="15" y="6"/>
                  </a:cubicBezTo>
                  <a:cubicBezTo>
                    <a:pt x="26" y="0"/>
                    <a:pt x="39" y="4"/>
                    <a:pt x="44" y="15"/>
                  </a:cubicBezTo>
                  <a:close/>
                </a:path>
              </a:pathLst>
            </a:cu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" name="Freeform 63"/>
            <p:cNvSpPr>
              <a:spLocks/>
            </p:cNvSpPr>
            <p:nvPr/>
          </p:nvSpPr>
          <p:spPr bwMode="auto">
            <a:xfrm>
              <a:off x="4027488" y="3319463"/>
              <a:ext cx="66675" cy="65088"/>
            </a:xfrm>
            <a:custGeom>
              <a:avLst/>
              <a:gdLst>
                <a:gd name="T0" fmla="*/ 2147483647 w 41"/>
                <a:gd name="T1" fmla="*/ 2147483647 h 40"/>
                <a:gd name="T2" fmla="*/ 2147483647 w 41"/>
                <a:gd name="T3" fmla="*/ 2147483647 h 40"/>
                <a:gd name="T4" fmla="*/ 2147483647 w 41"/>
                <a:gd name="T5" fmla="*/ 2147483647 h 40"/>
                <a:gd name="T6" fmla="*/ 2147483647 w 41"/>
                <a:gd name="T7" fmla="*/ 2147483647 h 40"/>
                <a:gd name="T8" fmla="*/ 2147483647 w 41"/>
                <a:gd name="T9" fmla="*/ 214748364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"/>
                <a:gd name="T16" fmla="*/ 0 h 40"/>
                <a:gd name="T17" fmla="*/ 41 w 41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" h="40">
                  <a:moveTo>
                    <a:pt x="36" y="12"/>
                  </a:moveTo>
                  <a:cubicBezTo>
                    <a:pt x="41" y="21"/>
                    <a:pt x="37" y="31"/>
                    <a:pt x="29" y="36"/>
                  </a:cubicBezTo>
                  <a:cubicBezTo>
                    <a:pt x="20" y="40"/>
                    <a:pt x="9" y="37"/>
                    <a:pt x="5" y="29"/>
                  </a:cubicBezTo>
                  <a:cubicBezTo>
                    <a:pt x="0" y="20"/>
                    <a:pt x="3" y="9"/>
                    <a:pt x="12" y="5"/>
                  </a:cubicBezTo>
                  <a:cubicBezTo>
                    <a:pt x="21" y="0"/>
                    <a:pt x="31" y="3"/>
                    <a:pt x="3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" name="Freeform 64"/>
            <p:cNvSpPr>
              <a:spLocks/>
            </p:cNvSpPr>
            <p:nvPr/>
          </p:nvSpPr>
          <p:spPr bwMode="auto">
            <a:xfrm>
              <a:off x="3968750" y="3236913"/>
              <a:ext cx="104775" cy="69850"/>
            </a:xfrm>
            <a:custGeom>
              <a:avLst/>
              <a:gdLst>
                <a:gd name="T0" fmla="*/ 2147483647 w 63"/>
                <a:gd name="T1" fmla="*/ 2147483647 h 43"/>
                <a:gd name="T2" fmla="*/ 0 w 63"/>
                <a:gd name="T3" fmla="*/ 2147483647 h 43"/>
                <a:gd name="T4" fmla="*/ 2147483647 w 63"/>
                <a:gd name="T5" fmla="*/ 2147483647 h 43"/>
                <a:gd name="T6" fmla="*/ 2147483647 w 63"/>
                <a:gd name="T7" fmla="*/ 2147483647 h 43"/>
                <a:gd name="T8" fmla="*/ 2147483647 w 63"/>
                <a:gd name="T9" fmla="*/ 2147483647 h 43"/>
                <a:gd name="T10" fmla="*/ 2147483647 w 63"/>
                <a:gd name="T11" fmla="*/ 0 h 43"/>
                <a:gd name="T12" fmla="*/ 2147483647 w 63"/>
                <a:gd name="T13" fmla="*/ 2147483647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43"/>
                <a:gd name="T23" fmla="*/ 63 w 63"/>
                <a:gd name="T24" fmla="*/ 43 h 4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43">
                  <a:moveTo>
                    <a:pt x="27" y="18"/>
                  </a:moveTo>
                  <a:cubicBezTo>
                    <a:pt x="18" y="23"/>
                    <a:pt x="9" y="26"/>
                    <a:pt x="0" y="28"/>
                  </a:cubicBezTo>
                  <a:cubicBezTo>
                    <a:pt x="0" y="33"/>
                    <a:pt x="0" y="38"/>
                    <a:pt x="1" y="43"/>
                  </a:cubicBezTo>
                  <a:cubicBezTo>
                    <a:pt x="11" y="41"/>
                    <a:pt x="23" y="37"/>
                    <a:pt x="34" y="31"/>
                  </a:cubicBezTo>
                  <a:cubicBezTo>
                    <a:pt x="46" y="25"/>
                    <a:pt x="56" y="18"/>
                    <a:pt x="63" y="10"/>
                  </a:cubicBezTo>
                  <a:cubicBezTo>
                    <a:pt x="59" y="7"/>
                    <a:pt x="55" y="3"/>
                    <a:pt x="51" y="0"/>
                  </a:cubicBezTo>
                  <a:cubicBezTo>
                    <a:pt x="44" y="7"/>
                    <a:pt x="37" y="13"/>
                    <a:pt x="27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" name="Freeform 65"/>
            <p:cNvSpPr>
              <a:spLocks/>
            </p:cNvSpPr>
            <p:nvPr/>
          </p:nvSpPr>
          <p:spPr bwMode="auto">
            <a:xfrm>
              <a:off x="3967163" y="3213100"/>
              <a:ext cx="85725" cy="69850"/>
            </a:xfrm>
            <a:custGeom>
              <a:avLst/>
              <a:gdLst>
                <a:gd name="T0" fmla="*/ 2147483647 w 52"/>
                <a:gd name="T1" fmla="*/ 2147483647 h 42"/>
                <a:gd name="T2" fmla="*/ 2147483647 w 52"/>
                <a:gd name="T3" fmla="*/ 2147483647 h 42"/>
                <a:gd name="T4" fmla="*/ 2147483647 w 52"/>
                <a:gd name="T5" fmla="*/ 2147483647 h 42"/>
                <a:gd name="T6" fmla="*/ 2147483647 w 52"/>
                <a:gd name="T7" fmla="*/ 2147483647 h 42"/>
                <a:gd name="T8" fmla="*/ 2147483647 w 52"/>
                <a:gd name="T9" fmla="*/ 2147483647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42"/>
                <a:gd name="T17" fmla="*/ 52 w 52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42">
                  <a:moveTo>
                    <a:pt x="12" y="1"/>
                  </a:moveTo>
                  <a:cubicBezTo>
                    <a:pt x="4" y="10"/>
                    <a:pt x="0" y="24"/>
                    <a:pt x="1" y="42"/>
                  </a:cubicBezTo>
                  <a:cubicBezTo>
                    <a:pt x="10" y="40"/>
                    <a:pt x="19" y="37"/>
                    <a:pt x="28" y="32"/>
                  </a:cubicBezTo>
                  <a:cubicBezTo>
                    <a:pt x="38" y="27"/>
                    <a:pt x="45" y="21"/>
                    <a:pt x="52" y="14"/>
                  </a:cubicBezTo>
                  <a:cubicBezTo>
                    <a:pt x="38" y="5"/>
                    <a:pt x="24" y="0"/>
                    <a:pt x="12" y="1"/>
                  </a:cubicBezTo>
                  <a:close/>
                </a:path>
              </a:pathLst>
            </a:cu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" name="Freeform 66"/>
            <p:cNvSpPr>
              <a:spLocks/>
            </p:cNvSpPr>
            <p:nvPr/>
          </p:nvSpPr>
          <p:spPr bwMode="auto">
            <a:xfrm>
              <a:off x="4087813" y="3409950"/>
              <a:ext cx="92075" cy="158750"/>
            </a:xfrm>
            <a:custGeom>
              <a:avLst/>
              <a:gdLst>
                <a:gd name="T0" fmla="*/ 2147483647 w 55"/>
                <a:gd name="T1" fmla="*/ 2147483647 h 96"/>
                <a:gd name="T2" fmla="*/ 2147483647 w 55"/>
                <a:gd name="T3" fmla="*/ 2147483647 h 96"/>
                <a:gd name="T4" fmla="*/ 2147483647 w 55"/>
                <a:gd name="T5" fmla="*/ 2147483647 h 96"/>
                <a:gd name="T6" fmla="*/ 2147483647 w 55"/>
                <a:gd name="T7" fmla="*/ 2147483647 h 96"/>
                <a:gd name="T8" fmla="*/ 2147483647 w 55"/>
                <a:gd name="T9" fmla="*/ 2147483647 h 96"/>
                <a:gd name="T10" fmla="*/ 2147483647 w 55"/>
                <a:gd name="T11" fmla="*/ 2147483647 h 96"/>
                <a:gd name="T12" fmla="*/ 2147483647 w 55"/>
                <a:gd name="T13" fmla="*/ 2147483647 h 96"/>
                <a:gd name="T14" fmla="*/ 2147483647 w 55"/>
                <a:gd name="T15" fmla="*/ 2147483647 h 96"/>
                <a:gd name="T16" fmla="*/ 2147483647 w 55"/>
                <a:gd name="T17" fmla="*/ 2147483647 h 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5"/>
                <a:gd name="T28" fmla="*/ 0 h 96"/>
                <a:gd name="T29" fmla="*/ 55 w 55"/>
                <a:gd name="T30" fmla="*/ 96 h 9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5" h="96">
                  <a:moveTo>
                    <a:pt x="6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3"/>
                    <a:pt x="1" y="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50" y="96"/>
                    <a:pt x="51" y="96"/>
                    <a:pt x="53" y="96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4" y="95"/>
                    <a:pt x="55" y="93"/>
                    <a:pt x="55" y="92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AD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" name="Freeform 67"/>
            <p:cNvSpPr>
              <a:spLocks noEditPoints="1"/>
            </p:cNvSpPr>
            <p:nvPr/>
          </p:nvSpPr>
          <p:spPr bwMode="auto">
            <a:xfrm>
              <a:off x="2035175" y="3794125"/>
              <a:ext cx="1050925" cy="1077913"/>
            </a:xfrm>
            <a:custGeom>
              <a:avLst/>
              <a:gdLst>
                <a:gd name="T0" fmla="*/ 2147483647 w 634"/>
                <a:gd name="T1" fmla="*/ 2147483647 h 651"/>
                <a:gd name="T2" fmla="*/ 2147483647 w 634"/>
                <a:gd name="T3" fmla="*/ 2147483647 h 651"/>
                <a:gd name="T4" fmla="*/ 2147483647 w 634"/>
                <a:gd name="T5" fmla="*/ 0 h 651"/>
                <a:gd name="T6" fmla="*/ 0 w 634"/>
                <a:gd name="T7" fmla="*/ 0 h 651"/>
                <a:gd name="T8" fmla="*/ 0 w 634"/>
                <a:gd name="T9" fmla="*/ 2147483647 h 651"/>
                <a:gd name="T10" fmla="*/ 2147483647 w 634"/>
                <a:gd name="T11" fmla="*/ 2147483647 h 651"/>
                <a:gd name="T12" fmla="*/ 2147483647 w 634"/>
                <a:gd name="T13" fmla="*/ 2147483647 h 651"/>
                <a:gd name="T14" fmla="*/ 0 w 634"/>
                <a:gd name="T15" fmla="*/ 2147483647 h 651"/>
                <a:gd name="T16" fmla="*/ 0 w 634"/>
                <a:gd name="T17" fmla="*/ 2147483647 h 651"/>
                <a:gd name="T18" fmla="*/ 2147483647 w 634"/>
                <a:gd name="T19" fmla="*/ 2147483647 h 651"/>
                <a:gd name="T20" fmla="*/ 2147483647 w 634"/>
                <a:gd name="T21" fmla="*/ 2147483647 h 651"/>
                <a:gd name="T22" fmla="*/ 2147483647 w 634"/>
                <a:gd name="T23" fmla="*/ 2147483647 h 651"/>
                <a:gd name="T24" fmla="*/ 2147483647 w 634"/>
                <a:gd name="T25" fmla="*/ 2147483647 h 651"/>
                <a:gd name="T26" fmla="*/ 2147483647 w 634"/>
                <a:gd name="T27" fmla="*/ 2147483647 h 651"/>
                <a:gd name="T28" fmla="*/ 2147483647 w 634"/>
                <a:gd name="T29" fmla="*/ 2147483647 h 651"/>
                <a:gd name="T30" fmla="*/ 2147483647 w 634"/>
                <a:gd name="T31" fmla="*/ 2147483647 h 651"/>
                <a:gd name="T32" fmla="*/ 2147483647 w 634"/>
                <a:gd name="T33" fmla="*/ 2147483647 h 651"/>
                <a:gd name="T34" fmla="*/ 2147483647 w 634"/>
                <a:gd name="T35" fmla="*/ 2147483647 h 651"/>
                <a:gd name="T36" fmla="*/ 2147483647 w 634"/>
                <a:gd name="T37" fmla="*/ 2147483647 h 65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34"/>
                <a:gd name="T58" fmla="*/ 0 h 651"/>
                <a:gd name="T59" fmla="*/ 634 w 634"/>
                <a:gd name="T60" fmla="*/ 651 h 65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34" h="651">
                  <a:moveTo>
                    <a:pt x="634" y="238"/>
                  </a:moveTo>
                  <a:cubicBezTo>
                    <a:pt x="633" y="236"/>
                    <a:pt x="633" y="236"/>
                    <a:pt x="633" y="236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69" y="389"/>
                    <a:pt x="69" y="389"/>
                    <a:pt x="69" y="389"/>
                  </a:cubicBezTo>
                  <a:cubicBezTo>
                    <a:pt x="69" y="389"/>
                    <a:pt x="68" y="389"/>
                    <a:pt x="68" y="389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0" y="402"/>
                    <a:pt x="0" y="410"/>
                    <a:pt x="0" y="410"/>
                  </a:cubicBezTo>
                  <a:cubicBezTo>
                    <a:pt x="0" y="555"/>
                    <a:pt x="105" y="651"/>
                    <a:pt x="250" y="651"/>
                  </a:cubicBezTo>
                  <a:cubicBezTo>
                    <a:pt x="386" y="651"/>
                    <a:pt x="386" y="651"/>
                    <a:pt x="386" y="651"/>
                  </a:cubicBezTo>
                  <a:cubicBezTo>
                    <a:pt x="551" y="651"/>
                    <a:pt x="634" y="517"/>
                    <a:pt x="634" y="491"/>
                  </a:cubicBezTo>
                  <a:cubicBezTo>
                    <a:pt x="634" y="389"/>
                    <a:pt x="634" y="389"/>
                    <a:pt x="634" y="389"/>
                  </a:cubicBezTo>
                  <a:lnTo>
                    <a:pt x="634" y="238"/>
                  </a:lnTo>
                  <a:close/>
                  <a:moveTo>
                    <a:pt x="148" y="389"/>
                  </a:moveTo>
                  <a:cubicBezTo>
                    <a:pt x="148" y="389"/>
                    <a:pt x="148" y="389"/>
                    <a:pt x="147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lnTo>
                    <a:pt x="148" y="3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" name="Freeform 68"/>
            <p:cNvSpPr>
              <a:spLocks/>
            </p:cNvSpPr>
            <p:nvPr/>
          </p:nvSpPr>
          <p:spPr bwMode="auto">
            <a:xfrm>
              <a:off x="1835150" y="3794125"/>
              <a:ext cx="1385887" cy="449263"/>
            </a:xfrm>
            <a:custGeom>
              <a:avLst/>
              <a:gdLst>
                <a:gd name="T0" fmla="*/ 2147483647 w 837"/>
                <a:gd name="T1" fmla="*/ 2147483647 h 271"/>
                <a:gd name="T2" fmla="*/ 2147483647 w 837"/>
                <a:gd name="T3" fmla="*/ 2147483647 h 271"/>
                <a:gd name="T4" fmla="*/ 2147483647 w 837"/>
                <a:gd name="T5" fmla="*/ 2147483647 h 271"/>
                <a:gd name="T6" fmla="*/ 2147483647 w 837"/>
                <a:gd name="T7" fmla="*/ 2147483647 h 271"/>
                <a:gd name="T8" fmla="*/ 2147483647 w 837"/>
                <a:gd name="T9" fmla="*/ 2147483647 h 271"/>
                <a:gd name="T10" fmla="*/ 2147483647 w 837"/>
                <a:gd name="T11" fmla="*/ 2147483647 h 271"/>
                <a:gd name="T12" fmla="*/ 2147483647 w 837"/>
                <a:gd name="T13" fmla="*/ 2147483647 h 271"/>
                <a:gd name="T14" fmla="*/ 2147483647 w 837"/>
                <a:gd name="T15" fmla="*/ 2147483647 h 271"/>
                <a:gd name="T16" fmla="*/ 2147483647 w 837"/>
                <a:gd name="T17" fmla="*/ 0 h 271"/>
                <a:gd name="T18" fmla="*/ 2147483647 w 837"/>
                <a:gd name="T19" fmla="*/ 0 h 271"/>
                <a:gd name="T20" fmla="*/ 2147483647 w 837"/>
                <a:gd name="T21" fmla="*/ 2147483647 h 271"/>
                <a:gd name="T22" fmla="*/ 2147483647 w 837"/>
                <a:gd name="T23" fmla="*/ 2147483647 h 271"/>
                <a:gd name="T24" fmla="*/ 0 w 837"/>
                <a:gd name="T25" fmla="*/ 2147483647 h 271"/>
                <a:gd name="T26" fmla="*/ 0 w 837"/>
                <a:gd name="T27" fmla="*/ 2147483647 h 271"/>
                <a:gd name="T28" fmla="*/ 0 w 837"/>
                <a:gd name="T29" fmla="*/ 2147483647 h 271"/>
                <a:gd name="T30" fmla="*/ 2147483647 w 837"/>
                <a:gd name="T31" fmla="*/ 2147483647 h 271"/>
                <a:gd name="T32" fmla="*/ 2147483647 w 837"/>
                <a:gd name="T33" fmla="*/ 2147483647 h 271"/>
                <a:gd name="T34" fmla="*/ 2147483647 w 837"/>
                <a:gd name="T35" fmla="*/ 2147483647 h 27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37"/>
                <a:gd name="T55" fmla="*/ 0 h 271"/>
                <a:gd name="T56" fmla="*/ 837 w 837"/>
                <a:gd name="T57" fmla="*/ 271 h 27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37" h="271">
                  <a:moveTo>
                    <a:pt x="29" y="271"/>
                  </a:moveTo>
                  <a:cubicBezTo>
                    <a:pt x="837" y="271"/>
                    <a:pt x="837" y="271"/>
                    <a:pt x="837" y="271"/>
                  </a:cubicBezTo>
                  <a:cubicBezTo>
                    <a:pt x="837" y="229"/>
                    <a:pt x="837" y="229"/>
                    <a:pt x="837" y="229"/>
                  </a:cubicBezTo>
                  <a:cubicBezTo>
                    <a:pt x="837" y="206"/>
                    <a:pt x="837" y="206"/>
                    <a:pt x="837" y="206"/>
                  </a:cubicBezTo>
                  <a:cubicBezTo>
                    <a:pt x="837" y="146"/>
                    <a:pt x="837" y="146"/>
                    <a:pt x="837" y="146"/>
                  </a:cubicBezTo>
                  <a:cubicBezTo>
                    <a:pt x="837" y="123"/>
                    <a:pt x="837" y="123"/>
                    <a:pt x="837" y="123"/>
                  </a:cubicBezTo>
                  <a:cubicBezTo>
                    <a:pt x="837" y="63"/>
                    <a:pt x="837" y="63"/>
                    <a:pt x="837" y="63"/>
                  </a:cubicBezTo>
                  <a:cubicBezTo>
                    <a:pt x="837" y="40"/>
                    <a:pt x="837" y="40"/>
                    <a:pt x="837" y="40"/>
                  </a:cubicBezTo>
                  <a:cubicBezTo>
                    <a:pt x="837" y="0"/>
                    <a:pt x="837" y="0"/>
                    <a:pt x="837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1" y="0"/>
                    <a:pt x="13" y="15"/>
                    <a:pt x="8" y="40"/>
                  </a:cubicBezTo>
                  <a:cubicBezTo>
                    <a:pt x="7" y="47"/>
                    <a:pt x="5" y="55"/>
                    <a:pt x="4" y="63"/>
                  </a:cubicBezTo>
                  <a:cubicBezTo>
                    <a:pt x="2" y="81"/>
                    <a:pt x="0" y="101"/>
                    <a:pt x="0" y="123"/>
                  </a:cubicBezTo>
                  <a:cubicBezTo>
                    <a:pt x="0" y="127"/>
                    <a:pt x="0" y="131"/>
                    <a:pt x="0" y="136"/>
                  </a:cubicBezTo>
                  <a:cubicBezTo>
                    <a:pt x="0" y="139"/>
                    <a:pt x="0" y="143"/>
                    <a:pt x="0" y="146"/>
                  </a:cubicBezTo>
                  <a:cubicBezTo>
                    <a:pt x="0" y="168"/>
                    <a:pt x="2" y="189"/>
                    <a:pt x="4" y="206"/>
                  </a:cubicBezTo>
                  <a:cubicBezTo>
                    <a:pt x="5" y="215"/>
                    <a:pt x="6" y="222"/>
                    <a:pt x="8" y="229"/>
                  </a:cubicBezTo>
                  <a:cubicBezTo>
                    <a:pt x="13" y="255"/>
                    <a:pt x="21" y="271"/>
                    <a:pt x="29" y="271"/>
                  </a:cubicBezTo>
                  <a:close/>
                </a:path>
              </a:pathLst>
            </a:cu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" name="Freeform 69"/>
            <p:cNvSpPr>
              <a:spLocks/>
            </p:cNvSpPr>
            <p:nvPr/>
          </p:nvSpPr>
          <p:spPr bwMode="auto">
            <a:xfrm>
              <a:off x="3429000" y="3889375"/>
              <a:ext cx="280987" cy="257175"/>
            </a:xfrm>
            <a:custGeom>
              <a:avLst/>
              <a:gdLst>
                <a:gd name="T0" fmla="*/ 2147483647 w 177"/>
                <a:gd name="T1" fmla="*/ 2147483647 h 162"/>
                <a:gd name="T2" fmla="*/ 2147483647 w 177"/>
                <a:gd name="T3" fmla="*/ 2147483647 h 162"/>
                <a:gd name="T4" fmla="*/ 2147483647 w 177"/>
                <a:gd name="T5" fmla="*/ 2147483647 h 162"/>
                <a:gd name="T6" fmla="*/ 0 w 177"/>
                <a:gd name="T7" fmla="*/ 0 h 162"/>
                <a:gd name="T8" fmla="*/ 0 w 177"/>
                <a:gd name="T9" fmla="*/ 2147483647 h 162"/>
                <a:gd name="T10" fmla="*/ 2147483647 w 177"/>
                <a:gd name="T11" fmla="*/ 21474836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7"/>
                <a:gd name="T19" fmla="*/ 0 h 162"/>
                <a:gd name="T20" fmla="*/ 177 w 177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7" h="162">
                  <a:moveTo>
                    <a:pt x="24" y="151"/>
                  </a:moveTo>
                  <a:lnTo>
                    <a:pt x="177" y="81"/>
                  </a:lnTo>
                  <a:lnTo>
                    <a:pt x="24" y="1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24" y="151"/>
                  </a:lnTo>
                  <a:close/>
                </a:path>
              </a:pathLst>
            </a:cu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" name="Freeform 70"/>
            <p:cNvSpPr>
              <a:spLocks/>
            </p:cNvSpPr>
            <p:nvPr/>
          </p:nvSpPr>
          <p:spPr bwMode="auto">
            <a:xfrm>
              <a:off x="3221038" y="3794125"/>
              <a:ext cx="207962" cy="449263"/>
            </a:xfrm>
            <a:custGeom>
              <a:avLst/>
              <a:gdLst>
                <a:gd name="T0" fmla="*/ 2147483647 w 131"/>
                <a:gd name="T1" fmla="*/ 2147483647 h 283"/>
                <a:gd name="T2" fmla="*/ 2147483647 w 131"/>
                <a:gd name="T3" fmla="*/ 2147483647 h 283"/>
                <a:gd name="T4" fmla="*/ 0 w 131"/>
                <a:gd name="T5" fmla="*/ 0 h 283"/>
                <a:gd name="T6" fmla="*/ 0 w 131"/>
                <a:gd name="T7" fmla="*/ 2147483647 h 283"/>
                <a:gd name="T8" fmla="*/ 0 w 131"/>
                <a:gd name="T9" fmla="*/ 2147483647 h 283"/>
                <a:gd name="T10" fmla="*/ 0 w 131"/>
                <a:gd name="T11" fmla="*/ 2147483647 h 283"/>
                <a:gd name="T12" fmla="*/ 0 w 131"/>
                <a:gd name="T13" fmla="*/ 2147483647 h 283"/>
                <a:gd name="T14" fmla="*/ 0 w 131"/>
                <a:gd name="T15" fmla="*/ 2147483647 h 283"/>
                <a:gd name="T16" fmla="*/ 0 w 131"/>
                <a:gd name="T17" fmla="*/ 2147483647 h 283"/>
                <a:gd name="T18" fmla="*/ 0 w 131"/>
                <a:gd name="T19" fmla="*/ 2147483647 h 283"/>
                <a:gd name="T20" fmla="*/ 0 w 131"/>
                <a:gd name="T21" fmla="*/ 2147483647 h 283"/>
                <a:gd name="T22" fmla="*/ 2147483647 w 131"/>
                <a:gd name="T23" fmla="*/ 2147483647 h 2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1"/>
                <a:gd name="T37" fmla="*/ 0 h 283"/>
                <a:gd name="T38" fmla="*/ 131 w 131"/>
                <a:gd name="T39" fmla="*/ 283 h 28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1" h="283">
                  <a:moveTo>
                    <a:pt x="131" y="222"/>
                  </a:moveTo>
                  <a:lnTo>
                    <a:pt x="131" y="6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0" y="66"/>
                  </a:lnTo>
                  <a:lnTo>
                    <a:pt x="0" y="128"/>
                  </a:lnTo>
                  <a:lnTo>
                    <a:pt x="0" y="141"/>
                  </a:lnTo>
                  <a:lnTo>
                    <a:pt x="0" y="152"/>
                  </a:lnTo>
                  <a:lnTo>
                    <a:pt x="0" y="215"/>
                  </a:lnTo>
                  <a:lnTo>
                    <a:pt x="0" y="239"/>
                  </a:lnTo>
                  <a:lnTo>
                    <a:pt x="0" y="283"/>
                  </a:lnTo>
                  <a:lnTo>
                    <a:pt x="131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" name="Freeform 71"/>
            <p:cNvSpPr>
              <a:spLocks/>
            </p:cNvSpPr>
            <p:nvPr/>
          </p:nvSpPr>
          <p:spPr bwMode="auto">
            <a:xfrm>
              <a:off x="1846263" y="3841750"/>
              <a:ext cx="1374775" cy="28575"/>
            </a:xfrm>
            <a:custGeom>
              <a:avLst/>
              <a:gdLst>
                <a:gd name="T0" fmla="*/ 2147483647 w 830"/>
                <a:gd name="T1" fmla="*/ 0 h 17"/>
                <a:gd name="T2" fmla="*/ 2147483647 w 830"/>
                <a:gd name="T3" fmla="*/ 0 h 17"/>
                <a:gd name="T4" fmla="*/ 2147483647 w 830"/>
                <a:gd name="T5" fmla="*/ 2147483647 h 17"/>
                <a:gd name="T6" fmla="*/ 0 w 830"/>
                <a:gd name="T7" fmla="*/ 2147483647 h 17"/>
                <a:gd name="T8" fmla="*/ 2147483647 w 830"/>
                <a:gd name="T9" fmla="*/ 2147483647 h 17"/>
                <a:gd name="T10" fmla="*/ 2147483647 w 830"/>
                <a:gd name="T11" fmla="*/ 2147483647 h 17"/>
                <a:gd name="T12" fmla="*/ 2147483647 w 830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30"/>
                <a:gd name="T22" fmla="*/ 0 h 17"/>
                <a:gd name="T23" fmla="*/ 830 w 830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30" h="17">
                  <a:moveTo>
                    <a:pt x="83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2" y="7"/>
                    <a:pt x="1" y="11"/>
                  </a:cubicBezTo>
                  <a:cubicBezTo>
                    <a:pt x="1" y="13"/>
                    <a:pt x="0" y="15"/>
                    <a:pt x="0" y="17"/>
                  </a:cubicBezTo>
                  <a:cubicBezTo>
                    <a:pt x="830" y="17"/>
                    <a:pt x="830" y="17"/>
                    <a:pt x="830" y="17"/>
                  </a:cubicBezTo>
                  <a:cubicBezTo>
                    <a:pt x="830" y="11"/>
                    <a:pt x="830" y="11"/>
                    <a:pt x="830" y="11"/>
                  </a:cubicBezTo>
                  <a:lnTo>
                    <a:pt x="830" y="0"/>
                  </a:ln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" name="Freeform 72"/>
            <p:cNvSpPr>
              <a:spLocks/>
            </p:cNvSpPr>
            <p:nvPr/>
          </p:nvSpPr>
          <p:spPr bwMode="auto">
            <a:xfrm>
              <a:off x="1846263" y="4165600"/>
              <a:ext cx="1374775" cy="26988"/>
            </a:xfrm>
            <a:custGeom>
              <a:avLst/>
              <a:gdLst>
                <a:gd name="T0" fmla="*/ 2147483647 w 830"/>
                <a:gd name="T1" fmla="*/ 2147483647 h 17"/>
                <a:gd name="T2" fmla="*/ 2147483647 w 830"/>
                <a:gd name="T3" fmla="*/ 2147483647 h 17"/>
                <a:gd name="T4" fmla="*/ 2147483647 w 830"/>
                <a:gd name="T5" fmla="*/ 2147483647 h 17"/>
                <a:gd name="T6" fmla="*/ 2147483647 w 830"/>
                <a:gd name="T7" fmla="*/ 2147483647 h 17"/>
                <a:gd name="T8" fmla="*/ 2147483647 w 830"/>
                <a:gd name="T9" fmla="*/ 0 h 17"/>
                <a:gd name="T10" fmla="*/ 0 w 830"/>
                <a:gd name="T11" fmla="*/ 0 h 17"/>
                <a:gd name="T12" fmla="*/ 2147483647 w 830"/>
                <a:gd name="T13" fmla="*/ 2147483647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30"/>
                <a:gd name="T22" fmla="*/ 0 h 17"/>
                <a:gd name="T23" fmla="*/ 830 w 830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30" h="17">
                  <a:moveTo>
                    <a:pt x="1" y="5"/>
                  </a:moveTo>
                  <a:cubicBezTo>
                    <a:pt x="2" y="9"/>
                    <a:pt x="2" y="13"/>
                    <a:pt x="3" y="17"/>
                  </a:cubicBezTo>
                  <a:cubicBezTo>
                    <a:pt x="830" y="17"/>
                    <a:pt x="830" y="17"/>
                    <a:pt x="830" y="17"/>
                  </a:cubicBezTo>
                  <a:cubicBezTo>
                    <a:pt x="830" y="5"/>
                    <a:pt x="830" y="5"/>
                    <a:pt x="830" y="5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" name="Freeform 73"/>
            <p:cNvSpPr>
              <a:spLocks/>
            </p:cNvSpPr>
            <p:nvPr/>
          </p:nvSpPr>
          <p:spPr bwMode="auto">
            <a:xfrm>
              <a:off x="1835150" y="3949700"/>
              <a:ext cx="1385887" cy="28575"/>
            </a:xfrm>
            <a:custGeom>
              <a:avLst/>
              <a:gdLst>
                <a:gd name="T0" fmla="*/ 0 w 837"/>
                <a:gd name="T1" fmla="*/ 2147483647 h 17"/>
                <a:gd name="T2" fmla="*/ 2147483647 w 837"/>
                <a:gd name="T3" fmla="*/ 2147483647 h 17"/>
                <a:gd name="T4" fmla="*/ 2147483647 w 837"/>
                <a:gd name="T5" fmla="*/ 0 h 17"/>
                <a:gd name="T6" fmla="*/ 2147483647 w 837"/>
                <a:gd name="T7" fmla="*/ 0 h 17"/>
                <a:gd name="T8" fmla="*/ 0 w 837"/>
                <a:gd name="T9" fmla="*/ 2147483647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7"/>
                <a:gd name="T16" fmla="*/ 0 h 17"/>
                <a:gd name="T17" fmla="*/ 837 w 83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7" h="17">
                  <a:moveTo>
                    <a:pt x="0" y="17"/>
                  </a:moveTo>
                  <a:cubicBezTo>
                    <a:pt x="837" y="17"/>
                    <a:pt x="837" y="17"/>
                    <a:pt x="837" y="17"/>
                  </a:cubicBezTo>
                  <a:cubicBezTo>
                    <a:pt x="837" y="0"/>
                    <a:pt x="837" y="0"/>
                    <a:pt x="83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0" y="11"/>
                    <a:pt x="0" y="17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" name="Freeform 74"/>
            <p:cNvSpPr>
              <a:spLocks/>
            </p:cNvSpPr>
            <p:nvPr/>
          </p:nvSpPr>
          <p:spPr bwMode="auto">
            <a:xfrm>
              <a:off x="1835150" y="4057650"/>
              <a:ext cx="1385887" cy="28575"/>
            </a:xfrm>
            <a:custGeom>
              <a:avLst/>
              <a:gdLst>
                <a:gd name="T0" fmla="*/ 2147483647 w 837"/>
                <a:gd name="T1" fmla="*/ 2147483647 h 17"/>
                <a:gd name="T2" fmla="*/ 2147483647 w 837"/>
                <a:gd name="T3" fmla="*/ 2147483647 h 17"/>
                <a:gd name="T4" fmla="*/ 2147483647 w 837"/>
                <a:gd name="T5" fmla="*/ 0 h 17"/>
                <a:gd name="T6" fmla="*/ 0 w 837"/>
                <a:gd name="T7" fmla="*/ 0 h 17"/>
                <a:gd name="T8" fmla="*/ 2147483647 w 837"/>
                <a:gd name="T9" fmla="*/ 2147483647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7"/>
                <a:gd name="T16" fmla="*/ 0 h 17"/>
                <a:gd name="T17" fmla="*/ 837 w 83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7" h="17">
                  <a:moveTo>
                    <a:pt x="1" y="17"/>
                  </a:moveTo>
                  <a:cubicBezTo>
                    <a:pt x="837" y="17"/>
                    <a:pt x="837" y="17"/>
                    <a:pt x="837" y="17"/>
                  </a:cubicBezTo>
                  <a:cubicBezTo>
                    <a:pt x="837" y="0"/>
                    <a:pt x="837" y="0"/>
                    <a:pt x="8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1" y="11"/>
                    <a:pt x="1" y="17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1" name="Freeform 75"/>
            <p:cNvSpPr>
              <a:spLocks/>
            </p:cNvSpPr>
            <p:nvPr/>
          </p:nvSpPr>
          <p:spPr bwMode="auto">
            <a:xfrm>
              <a:off x="2579688" y="3579813"/>
              <a:ext cx="231775" cy="523875"/>
            </a:xfrm>
            <a:custGeom>
              <a:avLst/>
              <a:gdLst>
                <a:gd name="T0" fmla="*/ 2147483647 w 139"/>
                <a:gd name="T1" fmla="*/ 2147483647 h 316"/>
                <a:gd name="T2" fmla="*/ 2147483647 w 139"/>
                <a:gd name="T3" fmla="*/ 2147483647 h 316"/>
                <a:gd name="T4" fmla="*/ 2147483647 w 139"/>
                <a:gd name="T5" fmla="*/ 0 h 316"/>
                <a:gd name="T6" fmla="*/ 0 w 139"/>
                <a:gd name="T7" fmla="*/ 2147483647 h 316"/>
                <a:gd name="T8" fmla="*/ 2147483647 w 139"/>
                <a:gd name="T9" fmla="*/ 2147483647 h 316"/>
                <a:gd name="T10" fmla="*/ 2147483647 w 139"/>
                <a:gd name="T11" fmla="*/ 2147483647 h 316"/>
                <a:gd name="T12" fmla="*/ 2147483647 w 139"/>
                <a:gd name="T13" fmla="*/ 2147483647 h 316"/>
                <a:gd name="T14" fmla="*/ 2147483647 w 139"/>
                <a:gd name="T15" fmla="*/ 2147483647 h 3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316"/>
                <a:gd name="T26" fmla="*/ 139 w 139"/>
                <a:gd name="T27" fmla="*/ 316 h 3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316">
                  <a:moveTo>
                    <a:pt x="138" y="69"/>
                  </a:moveTo>
                  <a:cubicBezTo>
                    <a:pt x="138" y="69"/>
                    <a:pt x="138" y="69"/>
                    <a:pt x="138" y="69"/>
                  </a:cubicBezTo>
                  <a:cubicBezTo>
                    <a:pt x="138" y="31"/>
                    <a:pt x="107" y="0"/>
                    <a:pt x="69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1" y="247"/>
                    <a:pt x="1" y="247"/>
                    <a:pt x="1" y="247"/>
                  </a:cubicBezTo>
                  <a:cubicBezTo>
                    <a:pt x="1" y="285"/>
                    <a:pt x="32" y="316"/>
                    <a:pt x="70" y="316"/>
                  </a:cubicBezTo>
                  <a:cubicBezTo>
                    <a:pt x="108" y="316"/>
                    <a:pt x="139" y="285"/>
                    <a:pt x="139" y="247"/>
                  </a:cubicBezTo>
                  <a:lnTo>
                    <a:pt x="138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2" name="Freeform 76"/>
            <p:cNvSpPr>
              <a:spLocks/>
            </p:cNvSpPr>
            <p:nvPr/>
          </p:nvSpPr>
          <p:spPr bwMode="auto">
            <a:xfrm>
              <a:off x="2306638" y="3579813"/>
              <a:ext cx="230187" cy="523875"/>
            </a:xfrm>
            <a:custGeom>
              <a:avLst/>
              <a:gdLst>
                <a:gd name="T0" fmla="*/ 2147483647 w 139"/>
                <a:gd name="T1" fmla="*/ 2147483647 h 316"/>
                <a:gd name="T2" fmla="*/ 2147483647 w 139"/>
                <a:gd name="T3" fmla="*/ 0 h 316"/>
                <a:gd name="T4" fmla="*/ 0 w 139"/>
                <a:gd name="T5" fmla="*/ 2147483647 h 316"/>
                <a:gd name="T6" fmla="*/ 2147483647 w 139"/>
                <a:gd name="T7" fmla="*/ 2147483647 h 316"/>
                <a:gd name="T8" fmla="*/ 2147483647 w 139"/>
                <a:gd name="T9" fmla="*/ 2147483647 h 316"/>
                <a:gd name="T10" fmla="*/ 2147483647 w 139"/>
                <a:gd name="T11" fmla="*/ 2147483647 h 316"/>
                <a:gd name="T12" fmla="*/ 2147483647 w 139"/>
                <a:gd name="T13" fmla="*/ 2147483647 h 316"/>
                <a:gd name="T14" fmla="*/ 2147483647 w 139"/>
                <a:gd name="T15" fmla="*/ 2147483647 h 3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316"/>
                <a:gd name="T26" fmla="*/ 139 w 139"/>
                <a:gd name="T27" fmla="*/ 316 h 3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316">
                  <a:moveTo>
                    <a:pt x="138" y="69"/>
                  </a:moveTo>
                  <a:cubicBezTo>
                    <a:pt x="138" y="31"/>
                    <a:pt x="107" y="0"/>
                    <a:pt x="69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1" y="247"/>
                    <a:pt x="1" y="247"/>
                    <a:pt x="1" y="247"/>
                  </a:cubicBezTo>
                  <a:cubicBezTo>
                    <a:pt x="1" y="247"/>
                    <a:pt x="1" y="247"/>
                    <a:pt x="1" y="247"/>
                  </a:cubicBezTo>
                  <a:cubicBezTo>
                    <a:pt x="1" y="285"/>
                    <a:pt x="32" y="316"/>
                    <a:pt x="70" y="316"/>
                  </a:cubicBezTo>
                  <a:cubicBezTo>
                    <a:pt x="108" y="316"/>
                    <a:pt x="139" y="285"/>
                    <a:pt x="139" y="247"/>
                  </a:cubicBezTo>
                  <a:lnTo>
                    <a:pt x="138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" name="Freeform 77"/>
            <p:cNvSpPr>
              <a:spLocks/>
            </p:cNvSpPr>
            <p:nvPr/>
          </p:nvSpPr>
          <p:spPr bwMode="auto">
            <a:xfrm>
              <a:off x="2855913" y="3579813"/>
              <a:ext cx="228600" cy="523875"/>
            </a:xfrm>
            <a:custGeom>
              <a:avLst/>
              <a:gdLst>
                <a:gd name="T0" fmla="*/ 2147483647 w 138"/>
                <a:gd name="T1" fmla="*/ 2147483647 h 316"/>
                <a:gd name="T2" fmla="*/ 2147483647 w 138"/>
                <a:gd name="T3" fmla="*/ 2147483647 h 316"/>
                <a:gd name="T4" fmla="*/ 2147483647 w 138"/>
                <a:gd name="T5" fmla="*/ 0 h 316"/>
                <a:gd name="T6" fmla="*/ 0 w 138"/>
                <a:gd name="T7" fmla="*/ 2147483647 h 316"/>
                <a:gd name="T8" fmla="*/ 0 w 138"/>
                <a:gd name="T9" fmla="*/ 2147483647 h 316"/>
                <a:gd name="T10" fmla="*/ 0 w 138"/>
                <a:gd name="T11" fmla="*/ 2147483647 h 316"/>
                <a:gd name="T12" fmla="*/ 0 w 138"/>
                <a:gd name="T13" fmla="*/ 2147483647 h 316"/>
                <a:gd name="T14" fmla="*/ 2147483647 w 138"/>
                <a:gd name="T15" fmla="*/ 2147483647 h 316"/>
                <a:gd name="T16" fmla="*/ 2147483647 w 138"/>
                <a:gd name="T17" fmla="*/ 2147483647 h 316"/>
                <a:gd name="T18" fmla="*/ 2147483647 w 138"/>
                <a:gd name="T19" fmla="*/ 2147483647 h 3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8"/>
                <a:gd name="T31" fmla="*/ 0 h 316"/>
                <a:gd name="T32" fmla="*/ 138 w 138"/>
                <a:gd name="T33" fmla="*/ 316 h 3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8" h="316">
                  <a:moveTo>
                    <a:pt x="138" y="124"/>
                  </a:moveTo>
                  <a:cubicBezTo>
                    <a:pt x="138" y="69"/>
                    <a:pt x="138" y="69"/>
                    <a:pt x="138" y="69"/>
                  </a:cubicBezTo>
                  <a:cubicBezTo>
                    <a:pt x="138" y="31"/>
                    <a:pt x="107" y="0"/>
                    <a:pt x="69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85"/>
                    <a:pt x="31" y="316"/>
                    <a:pt x="69" y="316"/>
                  </a:cubicBezTo>
                  <a:cubicBezTo>
                    <a:pt x="107" y="316"/>
                    <a:pt x="138" y="285"/>
                    <a:pt x="138" y="247"/>
                  </a:cubicBezTo>
                  <a:cubicBezTo>
                    <a:pt x="138" y="124"/>
                    <a:pt x="138" y="124"/>
                    <a:pt x="138" y="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" name="Freeform 78"/>
            <p:cNvSpPr>
              <a:spLocks/>
            </p:cNvSpPr>
            <p:nvPr/>
          </p:nvSpPr>
          <p:spPr bwMode="auto">
            <a:xfrm>
              <a:off x="2033588" y="3579813"/>
              <a:ext cx="228600" cy="523875"/>
            </a:xfrm>
            <a:custGeom>
              <a:avLst/>
              <a:gdLst>
                <a:gd name="T0" fmla="*/ 2147483647 w 138"/>
                <a:gd name="T1" fmla="*/ 2147483647 h 316"/>
                <a:gd name="T2" fmla="*/ 2147483647 w 138"/>
                <a:gd name="T3" fmla="*/ 0 h 316"/>
                <a:gd name="T4" fmla="*/ 0 w 138"/>
                <a:gd name="T5" fmla="*/ 2147483647 h 316"/>
                <a:gd name="T6" fmla="*/ 0 w 138"/>
                <a:gd name="T7" fmla="*/ 2147483647 h 316"/>
                <a:gd name="T8" fmla="*/ 2147483647 w 138"/>
                <a:gd name="T9" fmla="*/ 2147483647 h 316"/>
                <a:gd name="T10" fmla="*/ 2147483647 w 138"/>
                <a:gd name="T11" fmla="*/ 2147483647 h 316"/>
                <a:gd name="T12" fmla="*/ 2147483647 w 138"/>
                <a:gd name="T13" fmla="*/ 2147483647 h 3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8"/>
                <a:gd name="T22" fmla="*/ 0 h 316"/>
                <a:gd name="T23" fmla="*/ 138 w 138"/>
                <a:gd name="T24" fmla="*/ 316 h 3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8" h="316">
                  <a:moveTo>
                    <a:pt x="138" y="69"/>
                  </a:moveTo>
                  <a:cubicBezTo>
                    <a:pt x="138" y="31"/>
                    <a:pt x="107" y="0"/>
                    <a:pt x="69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85"/>
                    <a:pt x="31" y="316"/>
                    <a:pt x="69" y="316"/>
                  </a:cubicBezTo>
                  <a:cubicBezTo>
                    <a:pt x="107" y="316"/>
                    <a:pt x="138" y="285"/>
                    <a:pt x="138" y="247"/>
                  </a:cubicBezTo>
                  <a:lnTo>
                    <a:pt x="138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" name="Freeform 79"/>
            <p:cNvSpPr>
              <a:spLocks/>
            </p:cNvSpPr>
            <p:nvPr/>
          </p:nvSpPr>
          <p:spPr bwMode="auto">
            <a:xfrm>
              <a:off x="2324100" y="3814763"/>
              <a:ext cx="801688" cy="1057275"/>
            </a:xfrm>
            <a:custGeom>
              <a:avLst/>
              <a:gdLst>
                <a:gd name="T0" fmla="*/ 484 w 484"/>
                <a:gd name="T1" fmla="*/ 354 h 639"/>
                <a:gd name="T2" fmla="*/ 455 w 484"/>
                <a:gd name="T3" fmla="*/ 214 h 639"/>
                <a:gd name="T4" fmla="*/ 404 w 484"/>
                <a:gd name="T5" fmla="*/ 68 h 639"/>
                <a:gd name="T6" fmla="*/ 333 w 484"/>
                <a:gd name="T7" fmla="*/ 2 h 639"/>
                <a:gd name="T8" fmla="*/ 273 w 484"/>
                <a:gd name="T9" fmla="*/ 31 h 639"/>
                <a:gd name="T10" fmla="*/ 255 w 484"/>
                <a:gd name="T11" fmla="*/ 80 h 639"/>
                <a:gd name="T12" fmla="*/ 304 w 484"/>
                <a:gd name="T13" fmla="*/ 284 h 639"/>
                <a:gd name="T14" fmla="*/ 128 w 484"/>
                <a:gd name="T15" fmla="*/ 377 h 639"/>
                <a:gd name="T16" fmla="*/ 111 w 484"/>
                <a:gd name="T17" fmla="*/ 639 h 639"/>
                <a:gd name="T18" fmla="*/ 212 w 484"/>
                <a:gd name="T19" fmla="*/ 639 h 639"/>
                <a:gd name="T20" fmla="*/ 459 w 484"/>
                <a:gd name="T21" fmla="*/ 485 h 639"/>
                <a:gd name="T22" fmla="*/ 484 w 484"/>
                <a:gd name="T23" fmla="*/ 354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4" h="639">
                  <a:moveTo>
                    <a:pt x="484" y="354"/>
                  </a:moveTo>
                  <a:cubicBezTo>
                    <a:pt x="484" y="300"/>
                    <a:pt x="472" y="246"/>
                    <a:pt x="455" y="214"/>
                  </a:cubicBezTo>
                  <a:cubicBezTo>
                    <a:pt x="404" y="68"/>
                    <a:pt x="404" y="68"/>
                    <a:pt x="404" y="68"/>
                  </a:cubicBezTo>
                  <a:cubicBezTo>
                    <a:pt x="392" y="31"/>
                    <a:pt x="371" y="0"/>
                    <a:pt x="333" y="2"/>
                  </a:cubicBezTo>
                  <a:cubicBezTo>
                    <a:pt x="315" y="2"/>
                    <a:pt x="286" y="17"/>
                    <a:pt x="273" y="31"/>
                  </a:cubicBezTo>
                  <a:cubicBezTo>
                    <a:pt x="261" y="44"/>
                    <a:pt x="254" y="62"/>
                    <a:pt x="255" y="80"/>
                  </a:cubicBezTo>
                  <a:cubicBezTo>
                    <a:pt x="304" y="284"/>
                    <a:pt x="304" y="284"/>
                    <a:pt x="304" y="284"/>
                  </a:cubicBezTo>
                  <a:cubicBezTo>
                    <a:pt x="128" y="377"/>
                    <a:pt x="128" y="377"/>
                    <a:pt x="128" y="377"/>
                  </a:cubicBezTo>
                  <a:cubicBezTo>
                    <a:pt x="0" y="445"/>
                    <a:pt x="54" y="639"/>
                    <a:pt x="111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368" y="639"/>
                    <a:pt x="451" y="520"/>
                    <a:pt x="459" y="485"/>
                  </a:cubicBezTo>
                  <a:cubicBezTo>
                    <a:pt x="474" y="454"/>
                    <a:pt x="484" y="405"/>
                    <a:pt x="484" y="35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Freeform 80"/>
            <p:cNvSpPr>
              <a:spLocks/>
            </p:cNvSpPr>
            <p:nvPr/>
          </p:nvSpPr>
          <p:spPr bwMode="auto">
            <a:xfrm>
              <a:off x="2060575" y="4773613"/>
              <a:ext cx="246062" cy="177800"/>
            </a:xfrm>
            <a:custGeom>
              <a:avLst/>
              <a:gdLst>
                <a:gd name="T0" fmla="*/ 2147483647 w 149"/>
                <a:gd name="T1" fmla="*/ 0 h 108"/>
                <a:gd name="T2" fmla="*/ 2147483647 w 149"/>
                <a:gd name="T3" fmla="*/ 0 h 108"/>
                <a:gd name="T4" fmla="*/ 0 w 149"/>
                <a:gd name="T5" fmla="*/ 2147483647 h 108"/>
                <a:gd name="T6" fmla="*/ 0 w 149"/>
                <a:gd name="T7" fmla="*/ 2147483647 h 108"/>
                <a:gd name="T8" fmla="*/ 2147483647 w 149"/>
                <a:gd name="T9" fmla="*/ 2147483647 h 108"/>
                <a:gd name="T10" fmla="*/ 2147483647 w 149"/>
                <a:gd name="T11" fmla="*/ 0 h 1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9"/>
                <a:gd name="T19" fmla="*/ 0 h 108"/>
                <a:gd name="T20" fmla="*/ 149 w 149"/>
                <a:gd name="T21" fmla="*/ 108 h 1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9" h="108">
                  <a:moveTo>
                    <a:pt x="149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4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49" y="108"/>
                    <a:pt x="149" y="108"/>
                    <a:pt x="149" y="108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rgbClr val="011D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" name="Freeform 81"/>
            <p:cNvSpPr>
              <a:spLocks/>
            </p:cNvSpPr>
            <p:nvPr/>
          </p:nvSpPr>
          <p:spPr bwMode="auto">
            <a:xfrm>
              <a:off x="2306638" y="4773613"/>
              <a:ext cx="754062" cy="177800"/>
            </a:xfrm>
            <a:custGeom>
              <a:avLst/>
              <a:gdLst>
                <a:gd name="T0" fmla="*/ 2147483647 w 455"/>
                <a:gd name="T1" fmla="*/ 0 h 108"/>
                <a:gd name="T2" fmla="*/ 0 w 455"/>
                <a:gd name="T3" fmla="*/ 0 h 108"/>
                <a:gd name="T4" fmla="*/ 0 w 455"/>
                <a:gd name="T5" fmla="*/ 2147483647 h 108"/>
                <a:gd name="T6" fmla="*/ 2147483647 w 455"/>
                <a:gd name="T7" fmla="*/ 2147483647 h 108"/>
                <a:gd name="T8" fmla="*/ 2147483647 w 455"/>
                <a:gd name="T9" fmla="*/ 2147483647 h 108"/>
                <a:gd name="T10" fmla="*/ 2147483647 w 455"/>
                <a:gd name="T11" fmla="*/ 0 h 1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55"/>
                <a:gd name="T19" fmla="*/ 0 h 108"/>
                <a:gd name="T20" fmla="*/ 455 w 455"/>
                <a:gd name="T21" fmla="*/ 108 h 1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55" h="108">
                  <a:moveTo>
                    <a:pt x="4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455" y="108"/>
                    <a:pt x="455" y="108"/>
                    <a:pt x="455" y="108"/>
                  </a:cubicBezTo>
                  <a:cubicBezTo>
                    <a:pt x="455" y="34"/>
                    <a:pt x="455" y="34"/>
                    <a:pt x="455" y="34"/>
                  </a:cubicBezTo>
                  <a:cubicBezTo>
                    <a:pt x="455" y="15"/>
                    <a:pt x="440" y="0"/>
                    <a:pt x="423" y="0"/>
                  </a:cubicBezTo>
                  <a:close/>
                </a:path>
              </a:pathLst>
            </a:custGeom>
            <a:solidFill>
              <a:srgbClr val="013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" name="Rectangle 82"/>
            <p:cNvSpPr>
              <a:spLocks noChangeArrowheads="1"/>
            </p:cNvSpPr>
            <p:nvPr/>
          </p:nvSpPr>
          <p:spPr bwMode="auto">
            <a:xfrm>
              <a:off x="2060575" y="4951413"/>
              <a:ext cx="246062" cy="1947863"/>
            </a:xfrm>
            <a:prstGeom prst="rect">
              <a:avLst/>
            </a:pr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9" name="Rectangle 83"/>
            <p:cNvSpPr>
              <a:spLocks noChangeArrowheads="1"/>
            </p:cNvSpPr>
            <p:nvPr/>
          </p:nvSpPr>
          <p:spPr bwMode="auto">
            <a:xfrm>
              <a:off x="2306638" y="4951413"/>
              <a:ext cx="754062" cy="1947863"/>
            </a:xfrm>
            <a:prstGeom prst="rect">
              <a:avLst/>
            </a:pr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70" name="Freeform 84"/>
            <p:cNvSpPr>
              <a:spLocks/>
            </p:cNvSpPr>
            <p:nvPr/>
          </p:nvSpPr>
          <p:spPr bwMode="auto">
            <a:xfrm>
              <a:off x="3246438" y="5033963"/>
              <a:ext cx="646112" cy="1193800"/>
            </a:xfrm>
            <a:custGeom>
              <a:avLst/>
              <a:gdLst>
                <a:gd name="T0" fmla="*/ 2147483647 w 390"/>
                <a:gd name="T1" fmla="*/ 2147483647 h 721"/>
                <a:gd name="T2" fmla="*/ 2147483647 w 390"/>
                <a:gd name="T3" fmla="*/ 2147483647 h 721"/>
                <a:gd name="T4" fmla="*/ 2147483647 w 390"/>
                <a:gd name="T5" fmla="*/ 2147483647 h 721"/>
                <a:gd name="T6" fmla="*/ 2147483647 w 390"/>
                <a:gd name="T7" fmla="*/ 2147483647 h 721"/>
                <a:gd name="T8" fmla="*/ 2147483647 w 390"/>
                <a:gd name="T9" fmla="*/ 2147483647 h 721"/>
                <a:gd name="T10" fmla="*/ 2147483647 w 390"/>
                <a:gd name="T11" fmla="*/ 2147483647 h 721"/>
                <a:gd name="T12" fmla="*/ 2147483647 w 390"/>
                <a:gd name="T13" fmla="*/ 2147483647 h 721"/>
                <a:gd name="T14" fmla="*/ 2147483647 w 390"/>
                <a:gd name="T15" fmla="*/ 2147483647 h 721"/>
                <a:gd name="T16" fmla="*/ 2147483647 w 390"/>
                <a:gd name="T17" fmla="*/ 2147483647 h 721"/>
                <a:gd name="T18" fmla="*/ 2147483647 w 390"/>
                <a:gd name="T19" fmla="*/ 2147483647 h 721"/>
                <a:gd name="T20" fmla="*/ 2147483647 w 390"/>
                <a:gd name="T21" fmla="*/ 2147483647 h 721"/>
                <a:gd name="T22" fmla="*/ 2147483647 w 390"/>
                <a:gd name="T23" fmla="*/ 2147483647 h 721"/>
                <a:gd name="T24" fmla="*/ 0 w 390"/>
                <a:gd name="T25" fmla="*/ 2147483647 h 721"/>
                <a:gd name="T26" fmla="*/ 2147483647 w 390"/>
                <a:gd name="T27" fmla="*/ 2147483647 h 721"/>
                <a:gd name="T28" fmla="*/ 2147483647 w 390"/>
                <a:gd name="T29" fmla="*/ 2147483647 h 721"/>
                <a:gd name="T30" fmla="*/ 2147483647 w 390"/>
                <a:gd name="T31" fmla="*/ 2147483647 h 721"/>
                <a:gd name="T32" fmla="*/ 2147483647 w 390"/>
                <a:gd name="T33" fmla="*/ 2147483647 h 721"/>
                <a:gd name="T34" fmla="*/ 2147483647 w 390"/>
                <a:gd name="T35" fmla="*/ 2147483647 h 721"/>
                <a:gd name="T36" fmla="*/ 2147483647 w 390"/>
                <a:gd name="T37" fmla="*/ 2147483647 h 721"/>
                <a:gd name="T38" fmla="*/ 2147483647 w 390"/>
                <a:gd name="T39" fmla="*/ 2147483647 h 721"/>
                <a:gd name="T40" fmla="*/ 2147483647 w 390"/>
                <a:gd name="T41" fmla="*/ 2147483647 h 721"/>
                <a:gd name="T42" fmla="*/ 2147483647 w 390"/>
                <a:gd name="T43" fmla="*/ 2147483647 h 721"/>
                <a:gd name="T44" fmla="*/ 2147483647 w 390"/>
                <a:gd name="T45" fmla="*/ 0 h 721"/>
                <a:gd name="T46" fmla="*/ 2147483647 w 390"/>
                <a:gd name="T47" fmla="*/ 0 h 721"/>
                <a:gd name="T48" fmla="*/ 2147483647 w 390"/>
                <a:gd name="T49" fmla="*/ 2147483647 h 721"/>
                <a:gd name="T50" fmla="*/ 2147483647 w 390"/>
                <a:gd name="T51" fmla="*/ 2147483647 h 721"/>
                <a:gd name="T52" fmla="*/ 2147483647 w 390"/>
                <a:gd name="T53" fmla="*/ 2147483647 h 721"/>
                <a:gd name="T54" fmla="*/ 2147483647 w 390"/>
                <a:gd name="T55" fmla="*/ 2147483647 h 721"/>
                <a:gd name="T56" fmla="*/ 2147483647 w 390"/>
                <a:gd name="T57" fmla="*/ 2147483647 h 721"/>
                <a:gd name="T58" fmla="*/ 2147483647 w 390"/>
                <a:gd name="T59" fmla="*/ 2147483647 h 721"/>
                <a:gd name="T60" fmla="*/ 2147483647 w 390"/>
                <a:gd name="T61" fmla="*/ 2147483647 h 721"/>
                <a:gd name="T62" fmla="*/ 2147483647 w 390"/>
                <a:gd name="T63" fmla="*/ 2147483647 h 721"/>
                <a:gd name="T64" fmla="*/ 2147483647 w 390"/>
                <a:gd name="T65" fmla="*/ 2147483647 h 721"/>
                <a:gd name="T66" fmla="*/ 2147483647 w 390"/>
                <a:gd name="T67" fmla="*/ 2147483647 h 721"/>
                <a:gd name="T68" fmla="*/ 2147483647 w 390"/>
                <a:gd name="T69" fmla="*/ 2147483647 h 721"/>
                <a:gd name="T70" fmla="*/ 2147483647 w 390"/>
                <a:gd name="T71" fmla="*/ 2147483647 h 721"/>
                <a:gd name="T72" fmla="*/ 2147483647 w 390"/>
                <a:gd name="T73" fmla="*/ 2147483647 h 721"/>
                <a:gd name="T74" fmla="*/ 2147483647 w 390"/>
                <a:gd name="T75" fmla="*/ 2147483647 h 721"/>
                <a:gd name="T76" fmla="*/ 2147483647 w 390"/>
                <a:gd name="T77" fmla="*/ 2147483647 h 721"/>
                <a:gd name="T78" fmla="*/ 2147483647 w 390"/>
                <a:gd name="T79" fmla="*/ 2147483647 h 721"/>
                <a:gd name="T80" fmla="*/ 2147483647 w 390"/>
                <a:gd name="T81" fmla="*/ 2147483647 h 721"/>
                <a:gd name="T82" fmla="*/ 2147483647 w 390"/>
                <a:gd name="T83" fmla="*/ 2147483647 h 721"/>
                <a:gd name="T84" fmla="*/ 2147483647 w 390"/>
                <a:gd name="T85" fmla="*/ 2147483647 h 721"/>
                <a:gd name="T86" fmla="*/ 2147483647 w 390"/>
                <a:gd name="T87" fmla="*/ 2147483647 h 721"/>
                <a:gd name="T88" fmla="*/ 2147483647 w 390"/>
                <a:gd name="T89" fmla="*/ 2147483647 h 72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90"/>
                <a:gd name="T136" fmla="*/ 0 h 721"/>
                <a:gd name="T137" fmla="*/ 390 w 390"/>
                <a:gd name="T138" fmla="*/ 721 h 72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90" h="721">
                  <a:moveTo>
                    <a:pt x="154" y="721"/>
                  </a:moveTo>
                  <a:cubicBezTo>
                    <a:pt x="142" y="721"/>
                    <a:pt x="142" y="721"/>
                    <a:pt x="142" y="721"/>
                  </a:cubicBezTo>
                  <a:cubicBezTo>
                    <a:pt x="142" y="566"/>
                    <a:pt x="142" y="566"/>
                    <a:pt x="142" y="566"/>
                  </a:cubicBezTo>
                  <a:cubicBezTo>
                    <a:pt x="142" y="549"/>
                    <a:pt x="128" y="536"/>
                    <a:pt x="112" y="536"/>
                  </a:cubicBezTo>
                  <a:cubicBezTo>
                    <a:pt x="109" y="536"/>
                    <a:pt x="109" y="536"/>
                    <a:pt x="109" y="536"/>
                  </a:cubicBezTo>
                  <a:cubicBezTo>
                    <a:pt x="96" y="536"/>
                    <a:pt x="83" y="531"/>
                    <a:pt x="75" y="523"/>
                  </a:cubicBezTo>
                  <a:cubicBezTo>
                    <a:pt x="70" y="518"/>
                    <a:pt x="67" y="512"/>
                    <a:pt x="67" y="505"/>
                  </a:cubicBezTo>
                  <a:cubicBezTo>
                    <a:pt x="68" y="488"/>
                    <a:pt x="87" y="474"/>
                    <a:pt x="110" y="474"/>
                  </a:cubicBezTo>
                  <a:cubicBezTo>
                    <a:pt x="288" y="474"/>
                    <a:pt x="288" y="474"/>
                    <a:pt x="288" y="474"/>
                  </a:cubicBezTo>
                  <a:cubicBezTo>
                    <a:pt x="305" y="474"/>
                    <a:pt x="318" y="465"/>
                    <a:pt x="318" y="454"/>
                  </a:cubicBezTo>
                  <a:cubicBezTo>
                    <a:pt x="318" y="443"/>
                    <a:pt x="305" y="434"/>
                    <a:pt x="288" y="434"/>
                  </a:cubicBezTo>
                  <a:cubicBezTo>
                    <a:pt x="42" y="434"/>
                    <a:pt x="42" y="434"/>
                    <a:pt x="42" y="434"/>
                  </a:cubicBezTo>
                  <a:cubicBezTo>
                    <a:pt x="19" y="434"/>
                    <a:pt x="0" y="420"/>
                    <a:pt x="0" y="403"/>
                  </a:cubicBezTo>
                  <a:cubicBezTo>
                    <a:pt x="0" y="386"/>
                    <a:pt x="19" y="372"/>
                    <a:pt x="42" y="372"/>
                  </a:cubicBezTo>
                  <a:cubicBezTo>
                    <a:pt x="348" y="372"/>
                    <a:pt x="348" y="372"/>
                    <a:pt x="348" y="372"/>
                  </a:cubicBezTo>
                  <a:cubicBezTo>
                    <a:pt x="364" y="372"/>
                    <a:pt x="378" y="364"/>
                    <a:pt x="378" y="354"/>
                  </a:cubicBezTo>
                  <a:cubicBezTo>
                    <a:pt x="378" y="344"/>
                    <a:pt x="364" y="336"/>
                    <a:pt x="348" y="336"/>
                  </a:cubicBezTo>
                  <a:cubicBezTo>
                    <a:pt x="128" y="336"/>
                    <a:pt x="128" y="336"/>
                    <a:pt x="128" y="336"/>
                  </a:cubicBezTo>
                  <a:cubicBezTo>
                    <a:pt x="104" y="336"/>
                    <a:pt x="86" y="323"/>
                    <a:pt x="86" y="306"/>
                  </a:cubicBezTo>
                  <a:cubicBezTo>
                    <a:pt x="86" y="290"/>
                    <a:pt x="104" y="277"/>
                    <a:pt x="128" y="277"/>
                  </a:cubicBezTo>
                  <a:cubicBezTo>
                    <a:pt x="186" y="277"/>
                    <a:pt x="186" y="277"/>
                    <a:pt x="186" y="277"/>
                  </a:cubicBezTo>
                  <a:cubicBezTo>
                    <a:pt x="203" y="277"/>
                    <a:pt x="216" y="264"/>
                    <a:pt x="216" y="247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28" y="247"/>
                    <a:pt x="228" y="247"/>
                    <a:pt x="228" y="247"/>
                  </a:cubicBezTo>
                  <a:cubicBezTo>
                    <a:pt x="228" y="270"/>
                    <a:pt x="209" y="289"/>
                    <a:pt x="186" y="289"/>
                  </a:cubicBezTo>
                  <a:cubicBezTo>
                    <a:pt x="128" y="289"/>
                    <a:pt x="128" y="289"/>
                    <a:pt x="128" y="289"/>
                  </a:cubicBezTo>
                  <a:cubicBezTo>
                    <a:pt x="112" y="289"/>
                    <a:pt x="98" y="297"/>
                    <a:pt x="98" y="306"/>
                  </a:cubicBezTo>
                  <a:cubicBezTo>
                    <a:pt x="98" y="315"/>
                    <a:pt x="112" y="324"/>
                    <a:pt x="128" y="324"/>
                  </a:cubicBezTo>
                  <a:cubicBezTo>
                    <a:pt x="348" y="324"/>
                    <a:pt x="348" y="324"/>
                    <a:pt x="348" y="324"/>
                  </a:cubicBezTo>
                  <a:cubicBezTo>
                    <a:pt x="371" y="324"/>
                    <a:pt x="390" y="337"/>
                    <a:pt x="390" y="354"/>
                  </a:cubicBezTo>
                  <a:cubicBezTo>
                    <a:pt x="390" y="371"/>
                    <a:pt x="371" y="384"/>
                    <a:pt x="348" y="384"/>
                  </a:cubicBezTo>
                  <a:cubicBezTo>
                    <a:pt x="42" y="384"/>
                    <a:pt x="42" y="384"/>
                    <a:pt x="42" y="384"/>
                  </a:cubicBezTo>
                  <a:cubicBezTo>
                    <a:pt x="25" y="384"/>
                    <a:pt x="12" y="393"/>
                    <a:pt x="12" y="403"/>
                  </a:cubicBezTo>
                  <a:cubicBezTo>
                    <a:pt x="12" y="414"/>
                    <a:pt x="25" y="422"/>
                    <a:pt x="42" y="422"/>
                  </a:cubicBezTo>
                  <a:cubicBezTo>
                    <a:pt x="288" y="422"/>
                    <a:pt x="288" y="422"/>
                    <a:pt x="288" y="422"/>
                  </a:cubicBezTo>
                  <a:cubicBezTo>
                    <a:pt x="311" y="422"/>
                    <a:pt x="330" y="437"/>
                    <a:pt x="330" y="454"/>
                  </a:cubicBezTo>
                  <a:cubicBezTo>
                    <a:pt x="330" y="472"/>
                    <a:pt x="311" y="486"/>
                    <a:pt x="288" y="486"/>
                  </a:cubicBezTo>
                  <a:cubicBezTo>
                    <a:pt x="110" y="486"/>
                    <a:pt x="110" y="486"/>
                    <a:pt x="110" y="486"/>
                  </a:cubicBezTo>
                  <a:cubicBezTo>
                    <a:pt x="93" y="486"/>
                    <a:pt x="79" y="495"/>
                    <a:pt x="79" y="505"/>
                  </a:cubicBezTo>
                  <a:cubicBezTo>
                    <a:pt x="79" y="509"/>
                    <a:pt x="82" y="513"/>
                    <a:pt x="84" y="515"/>
                  </a:cubicBezTo>
                  <a:cubicBezTo>
                    <a:pt x="89" y="520"/>
                    <a:pt x="99" y="524"/>
                    <a:pt x="109" y="524"/>
                  </a:cubicBezTo>
                  <a:cubicBezTo>
                    <a:pt x="112" y="524"/>
                    <a:pt x="112" y="524"/>
                    <a:pt x="112" y="524"/>
                  </a:cubicBezTo>
                  <a:cubicBezTo>
                    <a:pt x="135" y="524"/>
                    <a:pt x="154" y="543"/>
                    <a:pt x="154" y="566"/>
                  </a:cubicBezTo>
                  <a:lnTo>
                    <a:pt x="154" y="721"/>
                  </a:lnTo>
                  <a:close/>
                </a:path>
              </a:pathLst>
            </a:custGeom>
            <a:solidFill>
              <a:srgbClr val="319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1" name="Rectangle 85"/>
            <p:cNvSpPr>
              <a:spLocks noChangeArrowheads="1"/>
            </p:cNvSpPr>
            <p:nvPr/>
          </p:nvSpPr>
          <p:spPr bwMode="auto">
            <a:xfrm>
              <a:off x="3459163" y="6081713"/>
              <a:ext cx="46037" cy="595313"/>
            </a:xfrm>
            <a:prstGeom prst="rect">
              <a:avLst/>
            </a:pr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72" name="Freeform 86"/>
            <p:cNvSpPr>
              <a:spLocks/>
            </p:cNvSpPr>
            <p:nvPr/>
          </p:nvSpPr>
          <p:spPr bwMode="auto">
            <a:xfrm>
              <a:off x="3287713" y="6081713"/>
              <a:ext cx="339725" cy="595313"/>
            </a:xfrm>
            <a:custGeom>
              <a:avLst/>
              <a:gdLst>
                <a:gd name="T0" fmla="*/ 2147483647 w 205"/>
                <a:gd name="T1" fmla="*/ 2147483647 h 360"/>
                <a:gd name="T2" fmla="*/ 2147483647 w 205"/>
                <a:gd name="T3" fmla="*/ 2147483647 h 360"/>
                <a:gd name="T4" fmla="*/ 2147483647 w 205"/>
                <a:gd name="T5" fmla="*/ 2147483647 h 360"/>
                <a:gd name="T6" fmla="*/ 2147483647 w 205"/>
                <a:gd name="T7" fmla="*/ 0 h 360"/>
                <a:gd name="T8" fmla="*/ 0 w 205"/>
                <a:gd name="T9" fmla="*/ 2147483647 h 360"/>
                <a:gd name="T10" fmla="*/ 0 w 205"/>
                <a:gd name="T11" fmla="*/ 2147483647 h 360"/>
                <a:gd name="T12" fmla="*/ 0 w 205"/>
                <a:gd name="T13" fmla="*/ 2147483647 h 360"/>
                <a:gd name="T14" fmla="*/ 2147483647 w 205"/>
                <a:gd name="T15" fmla="*/ 2147483647 h 360"/>
                <a:gd name="T16" fmla="*/ 2147483647 w 205"/>
                <a:gd name="T17" fmla="*/ 2147483647 h 3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5"/>
                <a:gd name="T28" fmla="*/ 0 h 360"/>
                <a:gd name="T29" fmla="*/ 205 w 205"/>
                <a:gd name="T30" fmla="*/ 360 h 36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5" h="360">
                  <a:moveTo>
                    <a:pt x="205" y="245"/>
                  </a:moveTo>
                  <a:cubicBezTo>
                    <a:pt x="205" y="140"/>
                    <a:pt x="205" y="140"/>
                    <a:pt x="205" y="140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5" y="52"/>
                    <a:pt x="159" y="0"/>
                    <a:pt x="103" y="0"/>
                  </a:cubicBezTo>
                  <a:cubicBezTo>
                    <a:pt x="46" y="0"/>
                    <a:pt x="0" y="52"/>
                    <a:pt x="0" y="116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308"/>
                    <a:pt x="46" y="360"/>
                    <a:pt x="103" y="360"/>
                  </a:cubicBezTo>
                  <a:cubicBezTo>
                    <a:pt x="159" y="360"/>
                    <a:pt x="205" y="308"/>
                    <a:pt x="205" y="245"/>
                  </a:cubicBezTo>
                  <a:close/>
                </a:path>
              </a:pathLst>
            </a:custGeom>
            <a:solidFill>
              <a:srgbClr val="026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" name="Freeform 87"/>
            <p:cNvSpPr>
              <a:spLocks/>
            </p:cNvSpPr>
            <p:nvPr/>
          </p:nvSpPr>
          <p:spPr bwMode="auto">
            <a:xfrm>
              <a:off x="3327400" y="6269038"/>
              <a:ext cx="338137" cy="407988"/>
            </a:xfrm>
            <a:custGeom>
              <a:avLst/>
              <a:gdLst>
                <a:gd name="T0" fmla="*/ 2147483647 w 204"/>
                <a:gd name="T1" fmla="*/ 2147483647 h 247"/>
                <a:gd name="T2" fmla="*/ 2147483647 w 204"/>
                <a:gd name="T3" fmla="*/ 2147483647 h 247"/>
                <a:gd name="T4" fmla="*/ 2147483647 w 204"/>
                <a:gd name="T5" fmla="*/ 2147483647 h 247"/>
                <a:gd name="T6" fmla="*/ 2147483647 w 204"/>
                <a:gd name="T7" fmla="*/ 0 h 247"/>
                <a:gd name="T8" fmla="*/ 0 w 204"/>
                <a:gd name="T9" fmla="*/ 2147483647 h 247"/>
                <a:gd name="T10" fmla="*/ 0 w 204"/>
                <a:gd name="T11" fmla="*/ 2147483647 h 247"/>
                <a:gd name="T12" fmla="*/ 2147483647 w 204"/>
                <a:gd name="T13" fmla="*/ 2147483647 h 2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4"/>
                <a:gd name="T22" fmla="*/ 0 h 247"/>
                <a:gd name="T23" fmla="*/ 204 w 204"/>
                <a:gd name="T24" fmla="*/ 247 h 24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4" h="247">
                  <a:moveTo>
                    <a:pt x="102" y="247"/>
                  </a:moveTo>
                  <a:cubicBezTo>
                    <a:pt x="159" y="247"/>
                    <a:pt x="204" y="195"/>
                    <a:pt x="204" y="132"/>
                  </a:cubicBezTo>
                  <a:cubicBezTo>
                    <a:pt x="204" y="27"/>
                    <a:pt x="204" y="27"/>
                    <a:pt x="204" y="27"/>
                  </a:cubicBezTo>
                  <a:cubicBezTo>
                    <a:pt x="174" y="10"/>
                    <a:pt x="139" y="0"/>
                    <a:pt x="102" y="0"/>
                  </a:cubicBezTo>
                  <a:cubicBezTo>
                    <a:pt x="65" y="0"/>
                    <a:pt x="30" y="10"/>
                    <a:pt x="0" y="27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95"/>
                    <a:pt x="46" y="247"/>
                    <a:pt x="102" y="247"/>
                  </a:cubicBezTo>
                  <a:close/>
                </a:path>
              </a:pathLst>
            </a:custGeom>
            <a:solidFill>
              <a:srgbClr val="56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" name="Freeform 88"/>
            <p:cNvSpPr>
              <a:spLocks/>
            </p:cNvSpPr>
            <p:nvPr/>
          </p:nvSpPr>
          <p:spPr bwMode="auto">
            <a:xfrm>
              <a:off x="3327400" y="6081713"/>
              <a:ext cx="169862" cy="231775"/>
            </a:xfrm>
            <a:custGeom>
              <a:avLst/>
              <a:gdLst>
                <a:gd name="T0" fmla="*/ 0 w 102"/>
                <a:gd name="T1" fmla="*/ 2147483647 h 140"/>
                <a:gd name="T2" fmla="*/ 0 w 102"/>
                <a:gd name="T3" fmla="*/ 2147483647 h 140"/>
                <a:gd name="T4" fmla="*/ 2147483647 w 102"/>
                <a:gd name="T5" fmla="*/ 2147483647 h 140"/>
                <a:gd name="T6" fmla="*/ 2147483647 w 102"/>
                <a:gd name="T7" fmla="*/ 0 h 140"/>
                <a:gd name="T8" fmla="*/ 0 w 102"/>
                <a:gd name="T9" fmla="*/ 2147483647 h 1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140"/>
                <a:gd name="T17" fmla="*/ 102 w 102"/>
                <a:gd name="T18" fmla="*/ 140 h 1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140">
                  <a:moveTo>
                    <a:pt x="0" y="116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30" y="123"/>
                    <a:pt x="65" y="113"/>
                    <a:pt x="102" y="11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46" y="0"/>
                    <a:pt x="0" y="52"/>
                    <a:pt x="0" y="116"/>
                  </a:cubicBezTo>
                  <a:close/>
                </a:path>
              </a:pathLst>
            </a:custGeom>
            <a:solidFill>
              <a:srgbClr val="037E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" name="Freeform 89"/>
            <p:cNvSpPr>
              <a:spLocks/>
            </p:cNvSpPr>
            <p:nvPr/>
          </p:nvSpPr>
          <p:spPr bwMode="auto">
            <a:xfrm>
              <a:off x="3497263" y="6081713"/>
              <a:ext cx="168275" cy="231775"/>
            </a:xfrm>
            <a:custGeom>
              <a:avLst/>
              <a:gdLst>
                <a:gd name="T0" fmla="*/ 0 w 102"/>
                <a:gd name="T1" fmla="*/ 0 h 140"/>
                <a:gd name="T2" fmla="*/ 0 w 102"/>
                <a:gd name="T3" fmla="*/ 2147483647 h 140"/>
                <a:gd name="T4" fmla="*/ 0 w 102"/>
                <a:gd name="T5" fmla="*/ 2147483647 h 140"/>
                <a:gd name="T6" fmla="*/ 2147483647 w 102"/>
                <a:gd name="T7" fmla="*/ 2147483647 h 140"/>
                <a:gd name="T8" fmla="*/ 2147483647 w 102"/>
                <a:gd name="T9" fmla="*/ 2147483647 h 140"/>
                <a:gd name="T10" fmla="*/ 0 w 102"/>
                <a:gd name="T11" fmla="*/ 0 h 1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2"/>
                <a:gd name="T19" fmla="*/ 0 h 140"/>
                <a:gd name="T20" fmla="*/ 102 w 102"/>
                <a:gd name="T21" fmla="*/ 140 h 1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2" h="140">
                  <a:moveTo>
                    <a:pt x="0" y="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7" y="113"/>
                    <a:pt x="72" y="123"/>
                    <a:pt x="102" y="140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2" y="52"/>
                    <a:pt x="57" y="0"/>
                    <a:pt x="0" y="0"/>
                  </a:cubicBezTo>
                  <a:close/>
                </a:path>
              </a:pathLst>
            </a:custGeom>
            <a:solidFill>
              <a:srgbClr val="319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6" name="Freeform 90"/>
            <p:cNvSpPr>
              <a:spLocks/>
            </p:cNvSpPr>
            <p:nvPr/>
          </p:nvSpPr>
          <p:spPr bwMode="auto">
            <a:xfrm>
              <a:off x="3479800" y="6135688"/>
              <a:ext cx="33337" cy="95250"/>
            </a:xfrm>
            <a:custGeom>
              <a:avLst/>
              <a:gdLst>
                <a:gd name="T0" fmla="*/ 2147483647 w 20"/>
                <a:gd name="T1" fmla="*/ 2147483647 h 57"/>
                <a:gd name="T2" fmla="*/ 2147483647 w 20"/>
                <a:gd name="T3" fmla="*/ 2147483647 h 57"/>
                <a:gd name="T4" fmla="*/ 2147483647 w 20"/>
                <a:gd name="T5" fmla="*/ 2147483647 h 57"/>
                <a:gd name="T6" fmla="*/ 0 w 20"/>
                <a:gd name="T7" fmla="*/ 2147483647 h 57"/>
                <a:gd name="T8" fmla="*/ 0 w 20"/>
                <a:gd name="T9" fmla="*/ 2147483647 h 57"/>
                <a:gd name="T10" fmla="*/ 2147483647 w 20"/>
                <a:gd name="T11" fmla="*/ 0 h 57"/>
                <a:gd name="T12" fmla="*/ 2147483647 w 20"/>
                <a:gd name="T13" fmla="*/ 0 h 57"/>
                <a:gd name="T14" fmla="*/ 2147483647 w 20"/>
                <a:gd name="T15" fmla="*/ 2147483647 h 57"/>
                <a:gd name="T16" fmla="*/ 2147483647 w 20"/>
                <a:gd name="T17" fmla="*/ 2147483647 h 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"/>
                <a:gd name="T28" fmla="*/ 0 h 57"/>
                <a:gd name="T29" fmla="*/ 20 w 20"/>
                <a:gd name="T30" fmla="*/ 57 h 5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" h="57">
                  <a:moveTo>
                    <a:pt x="20" y="45"/>
                  </a:moveTo>
                  <a:cubicBezTo>
                    <a:pt x="20" y="52"/>
                    <a:pt x="16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0"/>
                    <a:pt x="20" y="5"/>
                    <a:pt x="20" y="11"/>
                  </a:cubicBezTo>
                  <a:lnTo>
                    <a:pt x="20" y="45"/>
                  </a:lnTo>
                  <a:close/>
                </a:path>
              </a:pathLst>
            </a:custGeom>
            <a:solidFill>
              <a:srgbClr val="026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7" name="Oval 91"/>
            <p:cNvSpPr>
              <a:spLocks noChangeArrowheads="1"/>
            </p:cNvSpPr>
            <p:nvPr/>
          </p:nvSpPr>
          <p:spPr bwMode="auto">
            <a:xfrm>
              <a:off x="765175" y="2913063"/>
              <a:ext cx="257175" cy="257175"/>
            </a:xfrm>
            <a:prstGeom prst="ellipse">
              <a:avLst/>
            </a:prstGeom>
            <a:solidFill>
              <a:srgbClr val="319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78" name="Freeform 92"/>
            <p:cNvSpPr>
              <a:spLocks/>
            </p:cNvSpPr>
            <p:nvPr/>
          </p:nvSpPr>
          <p:spPr bwMode="auto">
            <a:xfrm>
              <a:off x="820738" y="2968625"/>
              <a:ext cx="147637" cy="146050"/>
            </a:xfrm>
            <a:custGeom>
              <a:avLst/>
              <a:gdLst>
                <a:gd name="T0" fmla="*/ 2147483647 w 89"/>
                <a:gd name="T1" fmla="*/ 2147483647 h 89"/>
                <a:gd name="T2" fmla="*/ 2147483647 w 89"/>
                <a:gd name="T3" fmla="*/ 2147483647 h 89"/>
                <a:gd name="T4" fmla="*/ 2147483647 w 89"/>
                <a:gd name="T5" fmla="*/ 2147483647 h 89"/>
                <a:gd name="T6" fmla="*/ 2147483647 w 89"/>
                <a:gd name="T7" fmla="*/ 0 h 89"/>
                <a:gd name="T8" fmla="*/ 2147483647 w 89"/>
                <a:gd name="T9" fmla="*/ 2147483647 h 89"/>
                <a:gd name="T10" fmla="*/ 2147483647 w 89"/>
                <a:gd name="T11" fmla="*/ 2147483647 h 89"/>
                <a:gd name="T12" fmla="*/ 2147483647 w 89"/>
                <a:gd name="T13" fmla="*/ 2147483647 h 89"/>
                <a:gd name="T14" fmla="*/ 2147483647 w 89"/>
                <a:gd name="T15" fmla="*/ 2147483647 h 89"/>
                <a:gd name="T16" fmla="*/ 2147483647 w 89"/>
                <a:gd name="T17" fmla="*/ 2147483647 h 89"/>
                <a:gd name="T18" fmla="*/ 2147483647 w 89"/>
                <a:gd name="T19" fmla="*/ 2147483647 h 89"/>
                <a:gd name="T20" fmla="*/ 2147483647 w 89"/>
                <a:gd name="T21" fmla="*/ 2147483647 h 89"/>
                <a:gd name="T22" fmla="*/ 2147483647 w 89"/>
                <a:gd name="T23" fmla="*/ 2147483647 h 89"/>
                <a:gd name="T24" fmla="*/ 2147483647 w 89"/>
                <a:gd name="T25" fmla="*/ 2147483647 h 89"/>
                <a:gd name="T26" fmla="*/ 2147483647 w 89"/>
                <a:gd name="T27" fmla="*/ 2147483647 h 89"/>
                <a:gd name="T28" fmla="*/ 2147483647 w 89"/>
                <a:gd name="T29" fmla="*/ 2147483647 h 89"/>
                <a:gd name="T30" fmla="*/ 0 w 89"/>
                <a:gd name="T31" fmla="*/ 2147483647 h 89"/>
                <a:gd name="T32" fmla="*/ 2147483647 w 89"/>
                <a:gd name="T33" fmla="*/ 2147483647 h 8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9"/>
                <a:gd name="T53" fmla="*/ 89 w 89"/>
                <a:gd name="T54" fmla="*/ 89 h 8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9">
                  <a:moveTo>
                    <a:pt x="4" y="40"/>
                  </a:moveTo>
                  <a:cubicBezTo>
                    <a:pt x="40" y="40"/>
                    <a:pt x="40" y="40"/>
                    <a:pt x="40" y="4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2"/>
                    <a:pt x="42" y="0"/>
                    <a:pt x="45" y="0"/>
                  </a:cubicBezTo>
                  <a:cubicBezTo>
                    <a:pt x="47" y="0"/>
                    <a:pt x="49" y="2"/>
                    <a:pt x="49" y="4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7" y="40"/>
                    <a:pt x="89" y="42"/>
                    <a:pt x="89" y="45"/>
                  </a:cubicBezTo>
                  <a:cubicBezTo>
                    <a:pt x="89" y="47"/>
                    <a:pt x="87" y="49"/>
                    <a:pt x="85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85"/>
                    <a:pt x="49" y="85"/>
                    <a:pt x="49" y="85"/>
                  </a:cubicBezTo>
                  <a:cubicBezTo>
                    <a:pt x="49" y="87"/>
                    <a:pt x="47" y="89"/>
                    <a:pt x="45" y="89"/>
                  </a:cubicBezTo>
                  <a:cubicBezTo>
                    <a:pt x="42" y="89"/>
                    <a:pt x="40" y="87"/>
                    <a:pt x="40" y="85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5"/>
                  </a:cubicBezTo>
                  <a:cubicBezTo>
                    <a:pt x="0" y="42"/>
                    <a:pt x="2" y="40"/>
                    <a:pt x="4" y="40"/>
                  </a:cubicBezTo>
                  <a:close/>
                </a:path>
              </a:pathLst>
            </a:custGeom>
            <a:solidFill>
              <a:srgbClr val="037E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9" name="Freeform 93"/>
            <p:cNvSpPr>
              <a:spLocks/>
            </p:cNvSpPr>
            <p:nvPr/>
          </p:nvSpPr>
          <p:spPr bwMode="auto">
            <a:xfrm>
              <a:off x="479426" y="3108325"/>
              <a:ext cx="112712" cy="111125"/>
            </a:xfrm>
            <a:custGeom>
              <a:avLst/>
              <a:gdLst>
                <a:gd name="T0" fmla="*/ 2147483647 w 68"/>
                <a:gd name="T1" fmla="*/ 2147483647 h 67"/>
                <a:gd name="T2" fmla="*/ 2147483647 w 68"/>
                <a:gd name="T3" fmla="*/ 2147483647 h 67"/>
                <a:gd name="T4" fmla="*/ 2147483647 w 68"/>
                <a:gd name="T5" fmla="*/ 2147483647 h 67"/>
                <a:gd name="T6" fmla="*/ 2147483647 w 68"/>
                <a:gd name="T7" fmla="*/ 0 h 67"/>
                <a:gd name="T8" fmla="*/ 2147483647 w 68"/>
                <a:gd name="T9" fmla="*/ 2147483647 h 67"/>
                <a:gd name="T10" fmla="*/ 2147483647 w 68"/>
                <a:gd name="T11" fmla="*/ 2147483647 h 67"/>
                <a:gd name="T12" fmla="*/ 2147483647 w 68"/>
                <a:gd name="T13" fmla="*/ 2147483647 h 67"/>
                <a:gd name="T14" fmla="*/ 2147483647 w 68"/>
                <a:gd name="T15" fmla="*/ 2147483647 h 67"/>
                <a:gd name="T16" fmla="*/ 2147483647 w 68"/>
                <a:gd name="T17" fmla="*/ 2147483647 h 67"/>
                <a:gd name="T18" fmla="*/ 2147483647 w 68"/>
                <a:gd name="T19" fmla="*/ 2147483647 h 67"/>
                <a:gd name="T20" fmla="*/ 2147483647 w 68"/>
                <a:gd name="T21" fmla="*/ 2147483647 h 67"/>
                <a:gd name="T22" fmla="*/ 2147483647 w 68"/>
                <a:gd name="T23" fmla="*/ 2147483647 h 67"/>
                <a:gd name="T24" fmla="*/ 2147483647 w 68"/>
                <a:gd name="T25" fmla="*/ 2147483647 h 67"/>
                <a:gd name="T26" fmla="*/ 2147483647 w 68"/>
                <a:gd name="T27" fmla="*/ 2147483647 h 67"/>
                <a:gd name="T28" fmla="*/ 2147483647 w 68"/>
                <a:gd name="T29" fmla="*/ 2147483647 h 67"/>
                <a:gd name="T30" fmla="*/ 0 w 68"/>
                <a:gd name="T31" fmla="*/ 2147483647 h 67"/>
                <a:gd name="T32" fmla="*/ 2147483647 w 68"/>
                <a:gd name="T33" fmla="*/ 2147483647 h 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8"/>
                <a:gd name="T52" fmla="*/ 0 h 67"/>
                <a:gd name="T53" fmla="*/ 68 w 68"/>
                <a:gd name="T54" fmla="*/ 67 h 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8" h="67">
                  <a:moveTo>
                    <a:pt x="4" y="30"/>
                  </a:moveTo>
                  <a:cubicBezTo>
                    <a:pt x="31" y="30"/>
                    <a:pt x="31" y="30"/>
                    <a:pt x="31" y="30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2" y="0"/>
                    <a:pt x="34" y="0"/>
                  </a:cubicBezTo>
                  <a:cubicBezTo>
                    <a:pt x="36" y="0"/>
                    <a:pt x="37" y="1"/>
                    <a:pt x="37" y="3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6" y="30"/>
                    <a:pt x="68" y="32"/>
                    <a:pt x="68" y="33"/>
                  </a:cubicBezTo>
                  <a:cubicBezTo>
                    <a:pt x="68" y="35"/>
                    <a:pt x="66" y="37"/>
                    <a:pt x="64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6"/>
                    <a:pt x="36" y="67"/>
                    <a:pt x="34" y="67"/>
                  </a:cubicBezTo>
                  <a:cubicBezTo>
                    <a:pt x="32" y="67"/>
                    <a:pt x="31" y="66"/>
                    <a:pt x="31" y="64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2" y="37"/>
                    <a:pt x="0" y="35"/>
                    <a:pt x="0" y="33"/>
                  </a:cubicBezTo>
                  <a:cubicBezTo>
                    <a:pt x="0" y="32"/>
                    <a:pt x="2" y="30"/>
                    <a:pt x="4" y="30"/>
                  </a:cubicBezTo>
                  <a:close/>
                </a:path>
              </a:pathLst>
            </a:custGeom>
            <a:solidFill>
              <a:srgbClr val="B2D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0" name="Freeform 94"/>
            <p:cNvSpPr>
              <a:spLocks/>
            </p:cNvSpPr>
            <p:nvPr/>
          </p:nvSpPr>
          <p:spPr bwMode="auto">
            <a:xfrm>
              <a:off x="588963" y="3030538"/>
              <a:ext cx="155575" cy="155575"/>
            </a:xfrm>
            <a:custGeom>
              <a:avLst/>
              <a:gdLst>
                <a:gd name="T0" fmla="*/ 2147483647 w 94"/>
                <a:gd name="T1" fmla="*/ 2147483647 h 94"/>
                <a:gd name="T2" fmla="*/ 2147483647 w 94"/>
                <a:gd name="T3" fmla="*/ 2147483647 h 94"/>
                <a:gd name="T4" fmla="*/ 2147483647 w 94"/>
                <a:gd name="T5" fmla="*/ 2147483647 h 94"/>
                <a:gd name="T6" fmla="*/ 2147483647 w 94"/>
                <a:gd name="T7" fmla="*/ 0 h 94"/>
                <a:gd name="T8" fmla="*/ 2147483647 w 94"/>
                <a:gd name="T9" fmla="*/ 2147483647 h 94"/>
                <a:gd name="T10" fmla="*/ 2147483647 w 94"/>
                <a:gd name="T11" fmla="*/ 2147483647 h 94"/>
                <a:gd name="T12" fmla="*/ 2147483647 w 94"/>
                <a:gd name="T13" fmla="*/ 2147483647 h 94"/>
                <a:gd name="T14" fmla="*/ 2147483647 w 94"/>
                <a:gd name="T15" fmla="*/ 2147483647 h 94"/>
                <a:gd name="T16" fmla="*/ 2147483647 w 94"/>
                <a:gd name="T17" fmla="*/ 2147483647 h 94"/>
                <a:gd name="T18" fmla="*/ 2147483647 w 94"/>
                <a:gd name="T19" fmla="*/ 2147483647 h 94"/>
                <a:gd name="T20" fmla="*/ 2147483647 w 94"/>
                <a:gd name="T21" fmla="*/ 2147483647 h 94"/>
                <a:gd name="T22" fmla="*/ 2147483647 w 94"/>
                <a:gd name="T23" fmla="*/ 2147483647 h 94"/>
                <a:gd name="T24" fmla="*/ 2147483647 w 94"/>
                <a:gd name="T25" fmla="*/ 2147483647 h 94"/>
                <a:gd name="T26" fmla="*/ 2147483647 w 94"/>
                <a:gd name="T27" fmla="*/ 2147483647 h 94"/>
                <a:gd name="T28" fmla="*/ 2147483647 w 94"/>
                <a:gd name="T29" fmla="*/ 2147483647 h 94"/>
                <a:gd name="T30" fmla="*/ 0 w 94"/>
                <a:gd name="T31" fmla="*/ 2147483647 h 94"/>
                <a:gd name="T32" fmla="*/ 2147483647 w 94"/>
                <a:gd name="T33" fmla="*/ 2147483647 h 9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4"/>
                <a:gd name="T52" fmla="*/ 0 h 94"/>
                <a:gd name="T53" fmla="*/ 94 w 94"/>
                <a:gd name="T54" fmla="*/ 94 h 9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4" h="94">
                  <a:moveTo>
                    <a:pt x="5" y="42"/>
                  </a:moveTo>
                  <a:cubicBezTo>
                    <a:pt x="42" y="42"/>
                    <a:pt x="42" y="42"/>
                    <a:pt x="42" y="42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2"/>
                    <a:pt x="44" y="0"/>
                    <a:pt x="47" y="0"/>
                  </a:cubicBezTo>
                  <a:cubicBezTo>
                    <a:pt x="50" y="0"/>
                    <a:pt x="52" y="2"/>
                    <a:pt x="52" y="5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92" y="42"/>
                    <a:pt x="94" y="44"/>
                    <a:pt x="94" y="47"/>
                  </a:cubicBezTo>
                  <a:cubicBezTo>
                    <a:pt x="94" y="49"/>
                    <a:pt x="92" y="51"/>
                    <a:pt x="89" y="51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2" y="92"/>
                    <a:pt x="50" y="94"/>
                    <a:pt x="47" y="94"/>
                  </a:cubicBezTo>
                  <a:cubicBezTo>
                    <a:pt x="44" y="94"/>
                    <a:pt x="42" y="92"/>
                    <a:pt x="42" y="89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0" y="49"/>
                    <a:pt x="0" y="47"/>
                  </a:cubicBezTo>
                  <a:cubicBezTo>
                    <a:pt x="0" y="44"/>
                    <a:pt x="2" y="42"/>
                    <a:pt x="5" y="42"/>
                  </a:cubicBezTo>
                  <a:close/>
                </a:path>
              </a:pathLst>
            </a:custGeom>
            <a:solidFill>
              <a:srgbClr val="319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" name="Oval 95"/>
            <p:cNvSpPr>
              <a:spLocks noChangeArrowheads="1"/>
            </p:cNvSpPr>
            <p:nvPr/>
          </p:nvSpPr>
          <p:spPr bwMode="auto">
            <a:xfrm>
              <a:off x="1223963" y="2482850"/>
              <a:ext cx="582612" cy="584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82" name="Freeform 96"/>
            <p:cNvSpPr>
              <a:spLocks noEditPoints="1"/>
            </p:cNvSpPr>
            <p:nvPr/>
          </p:nvSpPr>
          <p:spPr bwMode="auto">
            <a:xfrm>
              <a:off x="1331913" y="2601913"/>
              <a:ext cx="365125" cy="344488"/>
            </a:xfrm>
            <a:custGeom>
              <a:avLst/>
              <a:gdLst>
                <a:gd name="T0" fmla="*/ 2147483647 w 220"/>
                <a:gd name="T1" fmla="*/ 0 h 208"/>
                <a:gd name="T2" fmla="*/ 0 w 220"/>
                <a:gd name="T3" fmla="*/ 2147483647 h 208"/>
                <a:gd name="T4" fmla="*/ 2147483647 w 220"/>
                <a:gd name="T5" fmla="*/ 2147483647 h 208"/>
                <a:gd name="T6" fmla="*/ 2147483647 w 220"/>
                <a:gd name="T7" fmla="*/ 2147483647 h 208"/>
                <a:gd name="T8" fmla="*/ 2147483647 w 220"/>
                <a:gd name="T9" fmla="*/ 2147483647 h 208"/>
                <a:gd name="T10" fmla="*/ 2147483647 w 220"/>
                <a:gd name="T11" fmla="*/ 2147483647 h 208"/>
                <a:gd name="T12" fmla="*/ 2147483647 w 220"/>
                <a:gd name="T13" fmla="*/ 2147483647 h 208"/>
                <a:gd name="T14" fmla="*/ 2147483647 w 220"/>
                <a:gd name="T15" fmla="*/ 2147483647 h 208"/>
                <a:gd name="T16" fmla="*/ 2147483647 w 220"/>
                <a:gd name="T17" fmla="*/ 2147483647 h 208"/>
                <a:gd name="T18" fmla="*/ 2147483647 w 220"/>
                <a:gd name="T19" fmla="*/ 2147483647 h 208"/>
                <a:gd name="T20" fmla="*/ 2147483647 w 220"/>
                <a:gd name="T21" fmla="*/ 2147483647 h 208"/>
                <a:gd name="T22" fmla="*/ 2147483647 w 220"/>
                <a:gd name="T23" fmla="*/ 2147483647 h 208"/>
                <a:gd name="T24" fmla="*/ 2147483647 w 220"/>
                <a:gd name="T25" fmla="*/ 2147483647 h 208"/>
                <a:gd name="T26" fmla="*/ 2147483647 w 220"/>
                <a:gd name="T27" fmla="*/ 2147483647 h 208"/>
                <a:gd name="T28" fmla="*/ 2147483647 w 220"/>
                <a:gd name="T29" fmla="*/ 2147483647 h 208"/>
                <a:gd name="T30" fmla="*/ 2147483647 w 220"/>
                <a:gd name="T31" fmla="*/ 2147483647 h 208"/>
                <a:gd name="T32" fmla="*/ 2147483647 w 220"/>
                <a:gd name="T33" fmla="*/ 2147483647 h 208"/>
                <a:gd name="T34" fmla="*/ 2147483647 w 220"/>
                <a:gd name="T35" fmla="*/ 2147483647 h 208"/>
                <a:gd name="T36" fmla="*/ 2147483647 w 220"/>
                <a:gd name="T37" fmla="*/ 2147483647 h 208"/>
                <a:gd name="T38" fmla="*/ 2147483647 w 220"/>
                <a:gd name="T39" fmla="*/ 2147483647 h 208"/>
                <a:gd name="T40" fmla="*/ 2147483647 w 220"/>
                <a:gd name="T41" fmla="*/ 2147483647 h 208"/>
                <a:gd name="T42" fmla="*/ 2147483647 w 220"/>
                <a:gd name="T43" fmla="*/ 2147483647 h 208"/>
                <a:gd name="T44" fmla="*/ 2147483647 w 220"/>
                <a:gd name="T45" fmla="*/ 2147483647 h 208"/>
                <a:gd name="T46" fmla="*/ 2147483647 w 220"/>
                <a:gd name="T47" fmla="*/ 2147483647 h 208"/>
                <a:gd name="T48" fmla="*/ 2147483647 w 220"/>
                <a:gd name="T49" fmla="*/ 2147483647 h 208"/>
                <a:gd name="T50" fmla="*/ 2147483647 w 220"/>
                <a:gd name="T51" fmla="*/ 2147483647 h 208"/>
                <a:gd name="T52" fmla="*/ 2147483647 w 220"/>
                <a:gd name="T53" fmla="*/ 2147483647 h 208"/>
                <a:gd name="T54" fmla="*/ 2147483647 w 220"/>
                <a:gd name="T55" fmla="*/ 2147483647 h 208"/>
                <a:gd name="T56" fmla="*/ 2147483647 w 220"/>
                <a:gd name="T57" fmla="*/ 2147483647 h 208"/>
                <a:gd name="T58" fmla="*/ 2147483647 w 220"/>
                <a:gd name="T59" fmla="*/ 2147483647 h 208"/>
                <a:gd name="T60" fmla="*/ 2147483647 w 220"/>
                <a:gd name="T61" fmla="*/ 2147483647 h 208"/>
                <a:gd name="T62" fmla="*/ 2147483647 w 220"/>
                <a:gd name="T63" fmla="*/ 2147483647 h 208"/>
                <a:gd name="T64" fmla="*/ 2147483647 w 220"/>
                <a:gd name="T65" fmla="*/ 2147483647 h 208"/>
                <a:gd name="T66" fmla="*/ 2147483647 w 220"/>
                <a:gd name="T67" fmla="*/ 2147483647 h 208"/>
                <a:gd name="T68" fmla="*/ 2147483647 w 220"/>
                <a:gd name="T69" fmla="*/ 2147483647 h 208"/>
                <a:gd name="T70" fmla="*/ 2147483647 w 220"/>
                <a:gd name="T71" fmla="*/ 2147483647 h 208"/>
                <a:gd name="T72" fmla="*/ 2147483647 w 220"/>
                <a:gd name="T73" fmla="*/ 2147483647 h 208"/>
                <a:gd name="T74" fmla="*/ 2147483647 w 220"/>
                <a:gd name="T75" fmla="*/ 2147483647 h 208"/>
                <a:gd name="T76" fmla="*/ 2147483647 w 220"/>
                <a:gd name="T77" fmla="*/ 2147483647 h 208"/>
                <a:gd name="T78" fmla="*/ 2147483647 w 220"/>
                <a:gd name="T79" fmla="*/ 2147483647 h 208"/>
                <a:gd name="T80" fmla="*/ 2147483647 w 220"/>
                <a:gd name="T81" fmla="*/ 2147483647 h 208"/>
                <a:gd name="T82" fmla="*/ 2147483647 w 220"/>
                <a:gd name="T83" fmla="*/ 2147483647 h 208"/>
                <a:gd name="T84" fmla="*/ 2147483647 w 220"/>
                <a:gd name="T85" fmla="*/ 2147483647 h 208"/>
                <a:gd name="T86" fmla="*/ 2147483647 w 220"/>
                <a:gd name="T87" fmla="*/ 2147483647 h 208"/>
                <a:gd name="T88" fmla="*/ 2147483647 w 220"/>
                <a:gd name="T89" fmla="*/ 2147483647 h 208"/>
                <a:gd name="T90" fmla="*/ 2147483647 w 220"/>
                <a:gd name="T91" fmla="*/ 2147483647 h 208"/>
                <a:gd name="T92" fmla="*/ 2147483647 w 220"/>
                <a:gd name="T93" fmla="*/ 2147483647 h 208"/>
                <a:gd name="T94" fmla="*/ 2147483647 w 220"/>
                <a:gd name="T95" fmla="*/ 2147483647 h 208"/>
                <a:gd name="T96" fmla="*/ 2147483647 w 220"/>
                <a:gd name="T97" fmla="*/ 2147483647 h 208"/>
                <a:gd name="T98" fmla="*/ 2147483647 w 220"/>
                <a:gd name="T99" fmla="*/ 2147483647 h 208"/>
                <a:gd name="T100" fmla="*/ 2147483647 w 220"/>
                <a:gd name="T101" fmla="*/ 2147483647 h 208"/>
                <a:gd name="T102" fmla="*/ 2147483647 w 220"/>
                <a:gd name="T103" fmla="*/ 2147483647 h 208"/>
                <a:gd name="T104" fmla="*/ 2147483647 w 220"/>
                <a:gd name="T105" fmla="*/ 2147483647 h 20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0"/>
                <a:gd name="T160" fmla="*/ 0 h 208"/>
                <a:gd name="T161" fmla="*/ 220 w 220"/>
                <a:gd name="T162" fmla="*/ 208 h 20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0" h="208">
                  <a:moveTo>
                    <a:pt x="211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05"/>
                    <a:pt x="4" y="208"/>
                    <a:pt x="9" y="208"/>
                  </a:cubicBezTo>
                  <a:cubicBezTo>
                    <a:pt x="211" y="208"/>
                    <a:pt x="211" y="208"/>
                    <a:pt x="211" y="208"/>
                  </a:cubicBezTo>
                  <a:cubicBezTo>
                    <a:pt x="216" y="208"/>
                    <a:pt x="220" y="205"/>
                    <a:pt x="220" y="200"/>
                  </a:cubicBezTo>
                  <a:cubicBezTo>
                    <a:pt x="220" y="21"/>
                    <a:pt x="220" y="21"/>
                    <a:pt x="220" y="21"/>
                  </a:cubicBezTo>
                  <a:cubicBezTo>
                    <a:pt x="220" y="9"/>
                    <a:pt x="220" y="9"/>
                    <a:pt x="220" y="9"/>
                  </a:cubicBezTo>
                  <a:cubicBezTo>
                    <a:pt x="220" y="4"/>
                    <a:pt x="216" y="0"/>
                    <a:pt x="211" y="0"/>
                  </a:cubicBezTo>
                  <a:close/>
                  <a:moveTo>
                    <a:pt x="97" y="9"/>
                  </a:moveTo>
                  <a:cubicBezTo>
                    <a:pt x="207" y="9"/>
                    <a:pt x="207" y="9"/>
                    <a:pt x="207" y="9"/>
                  </a:cubicBezTo>
                  <a:cubicBezTo>
                    <a:pt x="210" y="9"/>
                    <a:pt x="212" y="11"/>
                    <a:pt x="212" y="14"/>
                  </a:cubicBezTo>
                  <a:cubicBezTo>
                    <a:pt x="212" y="17"/>
                    <a:pt x="210" y="19"/>
                    <a:pt x="20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5" y="19"/>
                    <a:pt x="92" y="17"/>
                    <a:pt x="92" y="14"/>
                  </a:cubicBezTo>
                  <a:cubicBezTo>
                    <a:pt x="92" y="11"/>
                    <a:pt x="95" y="9"/>
                    <a:pt x="97" y="9"/>
                  </a:cubicBezTo>
                  <a:close/>
                  <a:moveTo>
                    <a:pt x="45" y="8"/>
                  </a:moveTo>
                  <a:cubicBezTo>
                    <a:pt x="48" y="8"/>
                    <a:pt x="51" y="11"/>
                    <a:pt x="51" y="14"/>
                  </a:cubicBezTo>
                  <a:cubicBezTo>
                    <a:pt x="51" y="17"/>
                    <a:pt x="48" y="19"/>
                    <a:pt x="45" y="19"/>
                  </a:cubicBezTo>
                  <a:cubicBezTo>
                    <a:pt x="43" y="19"/>
                    <a:pt x="40" y="17"/>
                    <a:pt x="40" y="14"/>
                  </a:cubicBezTo>
                  <a:cubicBezTo>
                    <a:pt x="40" y="11"/>
                    <a:pt x="43" y="8"/>
                    <a:pt x="45" y="8"/>
                  </a:cubicBezTo>
                  <a:close/>
                  <a:moveTo>
                    <a:pt x="31" y="8"/>
                  </a:moveTo>
                  <a:cubicBezTo>
                    <a:pt x="34" y="8"/>
                    <a:pt x="37" y="11"/>
                    <a:pt x="37" y="14"/>
                  </a:cubicBezTo>
                  <a:cubicBezTo>
                    <a:pt x="37" y="17"/>
                    <a:pt x="34" y="19"/>
                    <a:pt x="31" y="19"/>
                  </a:cubicBezTo>
                  <a:cubicBezTo>
                    <a:pt x="28" y="19"/>
                    <a:pt x="26" y="17"/>
                    <a:pt x="26" y="14"/>
                  </a:cubicBezTo>
                  <a:cubicBezTo>
                    <a:pt x="26" y="11"/>
                    <a:pt x="28" y="8"/>
                    <a:pt x="31" y="8"/>
                  </a:cubicBezTo>
                  <a:close/>
                  <a:moveTo>
                    <a:pt x="17" y="8"/>
                  </a:moveTo>
                  <a:cubicBezTo>
                    <a:pt x="20" y="8"/>
                    <a:pt x="23" y="11"/>
                    <a:pt x="23" y="14"/>
                  </a:cubicBezTo>
                  <a:cubicBezTo>
                    <a:pt x="23" y="17"/>
                    <a:pt x="20" y="19"/>
                    <a:pt x="17" y="19"/>
                  </a:cubicBezTo>
                  <a:cubicBezTo>
                    <a:pt x="14" y="19"/>
                    <a:pt x="12" y="17"/>
                    <a:pt x="12" y="14"/>
                  </a:cubicBezTo>
                  <a:cubicBezTo>
                    <a:pt x="12" y="11"/>
                    <a:pt x="14" y="8"/>
                    <a:pt x="17" y="8"/>
                  </a:cubicBezTo>
                  <a:close/>
                  <a:moveTo>
                    <a:pt x="131" y="203"/>
                  </a:moveTo>
                  <a:cubicBezTo>
                    <a:pt x="131" y="201"/>
                    <a:pt x="131" y="199"/>
                    <a:pt x="131" y="197"/>
                  </a:cubicBezTo>
                  <a:cubicBezTo>
                    <a:pt x="135" y="171"/>
                    <a:pt x="156" y="165"/>
                    <a:pt x="156" y="165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6" y="152"/>
                    <a:pt x="119" y="156"/>
                    <a:pt x="119" y="160"/>
                  </a:cubicBezTo>
                  <a:cubicBezTo>
                    <a:pt x="119" y="165"/>
                    <a:pt x="115" y="169"/>
                    <a:pt x="110" y="169"/>
                  </a:cubicBezTo>
                  <a:cubicBezTo>
                    <a:pt x="105" y="169"/>
                    <a:pt x="101" y="165"/>
                    <a:pt x="101" y="160"/>
                  </a:cubicBezTo>
                  <a:cubicBezTo>
                    <a:pt x="101" y="156"/>
                    <a:pt x="104" y="152"/>
                    <a:pt x="109" y="152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64" y="165"/>
                    <a:pt x="64" y="165"/>
                    <a:pt x="64" y="165"/>
                  </a:cubicBezTo>
                  <a:cubicBezTo>
                    <a:pt x="64" y="165"/>
                    <a:pt x="86" y="171"/>
                    <a:pt x="89" y="197"/>
                  </a:cubicBezTo>
                  <a:cubicBezTo>
                    <a:pt x="89" y="199"/>
                    <a:pt x="89" y="201"/>
                    <a:pt x="90" y="203"/>
                  </a:cubicBezTo>
                  <a:cubicBezTo>
                    <a:pt x="58" y="203"/>
                    <a:pt x="58" y="203"/>
                    <a:pt x="58" y="203"/>
                  </a:cubicBezTo>
                  <a:cubicBezTo>
                    <a:pt x="46" y="190"/>
                    <a:pt x="38" y="172"/>
                    <a:pt x="38" y="152"/>
                  </a:cubicBezTo>
                  <a:cubicBezTo>
                    <a:pt x="38" y="113"/>
                    <a:pt x="70" y="80"/>
                    <a:pt x="110" y="80"/>
                  </a:cubicBezTo>
                  <a:cubicBezTo>
                    <a:pt x="150" y="80"/>
                    <a:pt x="182" y="113"/>
                    <a:pt x="182" y="152"/>
                  </a:cubicBezTo>
                  <a:cubicBezTo>
                    <a:pt x="182" y="172"/>
                    <a:pt x="174" y="190"/>
                    <a:pt x="162" y="203"/>
                  </a:cubicBezTo>
                  <a:lnTo>
                    <a:pt x="131" y="203"/>
                  </a:lnTo>
                  <a:close/>
                  <a:moveTo>
                    <a:pt x="214" y="200"/>
                  </a:moveTo>
                  <a:cubicBezTo>
                    <a:pt x="214" y="201"/>
                    <a:pt x="213" y="203"/>
                    <a:pt x="211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79" y="189"/>
                    <a:pt x="186" y="172"/>
                    <a:pt x="186" y="152"/>
                  </a:cubicBezTo>
                  <a:cubicBezTo>
                    <a:pt x="186" y="119"/>
                    <a:pt x="164" y="90"/>
                    <a:pt x="133" y="80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82" y="84"/>
                    <a:pt x="185" y="88"/>
                    <a:pt x="189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7" y="88"/>
                    <a:pt x="200" y="84"/>
                    <a:pt x="200" y="80"/>
                  </a:cubicBezTo>
                  <a:cubicBezTo>
                    <a:pt x="200" y="77"/>
                    <a:pt x="200" y="77"/>
                    <a:pt x="200" y="77"/>
                  </a:cubicBezTo>
                  <a:cubicBezTo>
                    <a:pt x="200" y="73"/>
                    <a:pt x="197" y="70"/>
                    <a:pt x="193" y="70"/>
                  </a:cubicBezTo>
                  <a:cubicBezTo>
                    <a:pt x="189" y="70"/>
                    <a:pt x="189" y="70"/>
                    <a:pt x="189" y="70"/>
                  </a:cubicBezTo>
                  <a:cubicBezTo>
                    <a:pt x="185" y="70"/>
                    <a:pt x="182" y="73"/>
                    <a:pt x="182" y="77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38" y="73"/>
                    <a:pt x="35" y="70"/>
                    <a:pt x="31" y="7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3" y="70"/>
                    <a:pt x="20" y="73"/>
                    <a:pt x="20" y="7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4"/>
                    <a:pt x="23" y="88"/>
                    <a:pt x="27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5" y="88"/>
                    <a:pt x="38" y="84"/>
                    <a:pt x="38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56" y="90"/>
                    <a:pt x="34" y="119"/>
                    <a:pt x="34" y="152"/>
                  </a:cubicBezTo>
                  <a:cubicBezTo>
                    <a:pt x="34" y="172"/>
                    <a:pt x="42" y="189"/>
                    <a:pt x="53" y="203"/>
                  </a:cubicBezTo>
                  <a:cubicBezTo>
                    <a:pt x="9" y="203"/>
                    <a:pt x="9" y="203"/>
                    <a:pt x="9" y="203"/>
                  </a:cubicBezTo>
                  <a:cubicBezTo>
                    <a:pt x="7" y="203"/>
                    <a:pt x="6" y="201"/>
                    <a:pt x="6" y="200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214" y="27"/>
                    <a:pt x="214" y="27"/>
                    <a:pt x="214" y="27"/>
                  </a:cubicBezTo>
                  <a:lnTo>
                    <a:pt x="214" y="200"/>
                  </a:lnTo>
                  <a:close/>
                  <a:moveTo>
                    <a:pt x="186" y="80"/>
                  </a:moveTo>
                  <a:cubicBezTo>
                    <a:pt x="186" y="77"/>
                    <a:pt x="186" y="77"/>
                    <a:pt x="186" y="77"/>
                  </a:cubicBezTo>
                  <a:cubicBezTo>
                    <a:pt x="186" y="75"/>
                    <a:pt x="187" y="73"/>
                    <a:pt x="189" y="73"/>
                  </a:cubicBezTo>
                  <a:cubicBezTo>
                    <a:pt x="193" y="73"/>
                    <a:pt x="193" y="73"/>
                    <a:pt x="193" y="73"/>
                  </a:cubicBezTo>
                  <a:cubicBezTo>
                    <a:pt x="195" y="73"/>
                    <a:pt x="197" y="75"/>
                    <a:pt x="197" y="77"/>
                  </a:cubicBezTo>
                  <a:cubicBezTo>
                    <a:pt x="197" y="80"/>
                    <a:pt x="197" y="80"/>
                    <a:pt x="197" y="80"/>
                  </a:cubicBezTo>
                  <a:cubicBezTo>
                    <a:pt x="197" y="82"/>
                    <a:pt x="195" y="84"/>
                    <a:pt x="193" y="84"/>
                  </a:cubicBezTo>
                  <a:cubicBezTo>
                    <a:pt x="189" y="84"/>
                    <a:pt x="189" y="84"/>
                    <a:pt x="189" y="84"/>
                  </a:cubicBezTo>
                  <a:cubicBezTo>
                    <a:pt x="187" y="84"/>
                    <a:pt x="186" y="82"/>
                    <a:pt x="186" y="80"/>
                  </a:cubicBezTo>
                  <a:close/>
                  <a:moveTo>
                    <a:pt x="34" y="77"/>
                  </a:moveTo>
                  <a:cubicBezTo>
                    <a:pt x="34" y="80"/>
                    <a:pt x="34" y="80"/>
                    <a:pt x="34" y="80"/>
                  </a:cubicBezTo>
                  <a:cubicBezTo>
                    <a:pt x="34" y="82"/>
                    <a:pt x="33" y="84"/>
                    <a:pt x="31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4"/>
                    <a:pt x="23" y="82"/>
                    <a:pt x="23" y="80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3" y="75"/>
                    <a:pt x="25" y="73"/>
                    <a:pt x="27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3" y="73"/>
                    <a:pt x="34" y="75"/>
                    <a:pt x="34" y="77"/>
                  </a:cubicBezTo>
                  <a:close/>
                </a:path>
              </a:pathLst>
            </a:cu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83" name="图片 1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184" name="组合 183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185" name="直角三角形 184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39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276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7935575" y="1884962"/>
            <a:ext cx="1688023" cy="1688023"/>
            <a:chOff x="7823398" y="2348849"/>
            <a:chExt cx="1688023" cy="1688023"/>
          </a:xfrm>
        </p:grpSpPr>
        <p:grpSp>
          <p:nvGrpSpPr>
            <p:cNvPr id="7" name="组合 6"/>
            <p:cNvGrpSpPr/>
            <p:nvPr/>
          </p:nvGrpSpPr>
          <p:grpSpPr>
            <a:xfrm>
              <a:off x="7823398" y="2348849"/>
              <a:ext cx="1688023" cy="1688023"/>
              <a:chOff x="1017314" y="0"/>
              <a:chExt cx="1688023" cy="1688023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1017314" y="0"/>
                <a:ext cx="1688023" cy="168802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椭圆 4"/>
              <p:cNvSpPr/>
              <p:nvPr/>
            </p:nvSpPr>
            <p:spPr>
              <a:xfrm>
                <a:off x="1264519" y="247205"/>
                <a:ext cx="1193613" cy="1193613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6040" tIns="66040" rIns="66040" bIns="66040" numCol="1" spcCol="1270" anchor="ctr" anchorCtr="0">
                <a:noAutofit/>
              </a:bodyPr>
              <a:lstStyle/>
              <a:p>
                <a:pPr lvl="0" algn="ctr" defTabSz="2311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5200" b="1" kern="12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9422" y="2565040"/>
              <a:ext cx="1296802" cy="1296802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2566814" y="1884963"/>
            <a:ext cx="1688023" cy="1688023"/>
            <a:chOff x="2658952" y="2348850"/>
            <a:chExt cx="1688023" cy="1688023"/>
          </a:xfrm>
        </p:grpSpPr>
        <p:grpSp>
          <p:nvGrpSpPr>
            <p:cNvPr id="10" name="组合 9"/>
            <p:cNvGrpSpPr/>
            <p:nvPr/>
          </p:nvGrpSpPr>
          <p:grpSpPr>
            <a:xfrm>
              <a:off x="2658952" y="2348850"/>
              <a:ext cx="1688023" cy="1688023"/>
              <a:chOff x="5086900" y="3585921"/>
              <a:chExt cx="1688023" cy="1688023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86900" y="3585921"/>
                <a:ext cx="1688023" cy="16880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椭圆 4"/>
              <p:cNvSpPr/>
              <p:nvPr/>
            </p:nvSpPr>
            <p:spPr>
              <a:xfrm>
                <a:off x="5334105" y="3833126"/>
                <a:ext cx="1193613" cy="1193613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6040" tIns="66040" rIns="66040" bIns="66040" numCol="1" spcCol="1270" anchor="ctr" anchorCtr="0">
                <a:noAutofit/>
              </a:bodyPr>
              <a:lstStyle/>
              <a:p>
                <a:pPr lvl="0" algn="ctr" defTabSz="2311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5200" b="1" kern="12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854" y="2633851"/>
              <a:ext cx="1172916" cy="1172916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5264429" y="1885787"/>
            <a:ext cx="1688023" cy="1688023"/>
            <a:chOff x="5264429" y="2349674"/>
            <a:chExt cx="1688023" cy="1688023"/>
          </a:xfrm>
        </p:grpSpPr>
        <p:grpSp>
          <p:nvGrpSpPr>
            <p:cNvPr id="4" name="组合 3"/>
            <p:cNvGrpSpPr/>
            <p:nvPr/>
          </p:nvGrpSpPr>
          <p:grpSpPr>
            <a:xfrm>
              <a:off x="5264429" y="2349674"/>
              <a:ext cx="1688023" cy="1688023"/>
              <a:chOff x="3111447" y="1574"/>
              <a:chExt cx="1688023" cy="1688023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3111447" y="1574"/>
                <a:ext cx="1688023" cy="168802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" name="椭圆 4"/>
              <p:cNvSpPr/>
              <p:nvPr/>
            </p:nvSpPr>
            <p:spPr>
              <a:xfrm>
                <a:off x="3358652" y="248779"/>
                <a:ext cx="1193613" cy="1193613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6040" tIns="66040" rIns="66040" bIns="66040" numCol="1" spcCol="1270" anchor="ctr" anchorCtr="0">
                <a:noAutofit/>
              </a:bodyPr>
              <a:lstStyle/>
              <a:p>
                <a:pPr lvl="0" algn="ctr" defTabSz="2311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5200" b="1" kern="1200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142" y="2633851"/>
              <a:ext cx="1116441" cy="1116441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2366709" y="3760217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在线学习系统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64324" y="3760217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在线题库系统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55884" y="3760217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在线考试系统</a:t>
            </a:r>
          </a:p>
        </p:txBody>
      </p:sp>
      <p:sp>
        <p:nvSpPr>
          <p:cNvPr id="26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91911" y="26124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功能模块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51623" y="443790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视频学习、学习过程控制、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zh-CN" altLang="en-US" sz="1400" dirty="0">
                <a:solidFill>
                  <a:schemeClr val="bg1"/>
                </a:solidFill>
              </a:rPr>
              <a:t>学习时间统计、在线交流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38889" y="441874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试题练习、错题回顾、模拟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zh-CN" altLang="en-US" sz="1400" dirty="0">
                <a:solidFill>
                  <a:schemeClr val="bg1"/>
                </a:solidFill>
              </a:rPr>
              <a:t>真题、答题卡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30449" y="4437906"/>
            <a:ext cx="249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千人同考、自动</a:t>
            </a:r>
            <a:r>
              <a:rPr lang="en-US" altLang="zh-CN" sz="1400" dirty="0">
                <a:solidFill>
                  <a:schemeClr val="bg1"/>
                </a:solidFill>
              </a:rPr>
              <a:t>+</a:t>
            </a:r>
            <a:r>
              <a:rPr lang="zh-CN" altLang="en-US" sz="1400" dirty="0">
                <a:solidFill>
                  <a:schemeClr val="bg1"/>
                </a:solidFill>
              </a:rPr>
              <a:t>人工判卷、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zh-CN" altLang="en-US" sz="1400" dirty="0">
                <a:solidFill>
                  <a:schemeClr val="bg1"/>
                </a:solidFill>
              </a:rPr>
              <a:t>断电死机不丢题、成绩导出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11522396" y="6238106"/>
            <a:ext cx="693490" cy="648072"/>
            <a:chOff x="11522396" y="6238106"/>
            <a:chExt cx="693490" cy="648072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855846" y="6470680"/>
              <a:ext cx="35137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371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491911" y="26124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服务支持</a:t>
            </a:r>
          </a:p>
        </p:txBody>
      </p:sp>
      <p:grpSp>
        <p:nvGrpSpPr>
          <p:cNvPr id="85" name="组合 84"/>
          <p:cNvGrpSpPr/>
          <p:nvPr/>
        </p:nvGrpSpPr>
        <p:grpSpPr>
          <a:xfrm>
            <a:off x="6311230" y="1588396"/>
            <a:ext cx="5040560" cy="4865734"/>
            <a:chOff x="5591150" y="909514"/>
            <a:chExt cx="5611521" cy="5416892"/>
          </a:xfrm>
        </p:grpSpPr>
        <p:grpSp>
          <p:nvGrpSpPr>
            <p:cNvPr id="75" name="组合 74"/>
            <p:cNvGrpSpPr/>
            <p:nvPr/>
          </p:nvGrpSpPr>
          <p:grpSpPr>
            <a:xfrm>
              <a:off x="5591150" y="909514"/>
              <a:ext cx="5611521" cy="5416892"/>
              <a:chOff x="5742917" y="734460"/>
              <a:chExt cx="5611521" cy="5416892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7731221" y="734460"/>
                <a:ext cx="1634912" cy="1634912"/>
                <a:chOff x="3246014" y="534"/>
                <a:chExt cx="1634912" cy="1634912"/>
              </a:xfrm>
            </p:grpSpPr>
            <p:sp>
              <p:nvSpPr>
                <p:cNvPr id="73" name="椭圆 72"/>
                <p:cNvSpPr/>
                <p:nvPr/>
              </p:nvSpPr>
              <p:spPr>
                <a:xfrm>
                  <a:off x="3246014" y="534"/>
                  <a:ext cx="1634912" cy="163491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74" name="椭圆 4"/>
                <p:cNvSpPr/>
                <p:nvPr/>
              </p:nvSpPr>
              <p:spPr>
                <a:xfrm>
                  <a:off x="3485441" y="239961"/>
                  <a:ext cx="1156058" cy="115605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5720" tIns="45720" rIns="45720" bIns="45720" numCol="1" spcCol="1270" anchor="ctr" anchorCtr="0">
                  <a:noAutofit/>
                </a:bodyPr>
                <a:lstStyle/>
                <a:p>
                  <a:pPr lvl="0" algn="ctr" defTabSz="1600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3600" b="1" kern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9314812" y="1991064"/>
                <a:ext cx="436066" cy="551782"/>
                <a:chOff x="4829605" y="1257138"/>
                <a:chExt cx="436066" cy="551782"/>
              </a:xfrm>
            </p:grpSpPr>
            <p:sp>
              <p:nvSpPr>
                <p:cNvPr id="71" name="右箭头 70"/>
                <p:cNvSpPr/>
                <p:nvPr/>
              </p:nvSpPr>
              <p:spPr>
                <a:xfrm rot="2160000">
                  <a:off x="4829605" y="1257138"/>
                  <a:ext cx="436066" cy="551782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  <a:ln>
                  <a:noFill/>
                </a:ln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72" name="右箭头 6"/>
                <p:cNvSpPr/>
                <p:nvPr/>
              </p:nvSpPr>
              <p:spPr>
                <a:xfrm rot="2160000">
                  <a:off x="4842097" y="1329047"/>
                  <a:ext cx="305246" cy="33107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lvl="0" algn="ctr" defTabSz="10223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300" b="1" kern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9719526" y="2179048"/>
                <a:ext cx="1634912" cy="1634912"/>
                <a:chOff x="5234319" y="1445122"/>
                <a:chExt cx="1634912" cy="1634912"/>
              </a:xfrm>
            </p:grpSpPr>
            <p:sp>
              <p:nvSpPr>
                <p:cNvPr id="69" name="椭圆 68"/>
                <p:cNvSpPr/>
                <p:nvPr/>
              </p:nvSpPr>
              <p:spPr>
                <a:xfrm>
                  <a:off x="5234319" y="1445122"/>
                  <a:ext cx="1634912" cy="1634912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70" name="椭圆 8"/>
                <p:cNvSpPr/>
                <p:nvPr/>
              </p:nvSpPr>
              <p:spPr>
                <a:xfrm>
                  <a:off x="5473746" y="1684549"/>
                  <a:ext cx="1156058" cy="115605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5720" tIns="45720" rIns="45720" bIns="45720" numCol="1" spcCol="1270" anchor="ctr" anchorCtr="0">
                  <a:noAutofit/>
                </a:bodyPr>
                <a:lstStyle/>
                <a:p>
                  <a:pPr lvl="0" algn="ctr" defTabSz="1600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3600" b="1" kern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9885172" y="3935429"/>
                <a:ext cx="551782" cy="436066"/>
                <a:chOff x="5399965" y="3201503"/>
                <a:chExt cx="551782" cy="436066"/>
              </a:xfrm>
            </p:grpSpPr>
            <p:sp>
              <p:nvSpPr>
                <p:cNvPr id="67" name="右箭头 66"/>
                <p:cNvSpPr/>
                <p:nvPr/>
              </p:nvSpPr>
              <p:spPr>
                <a:xfrm rot="6480000">
                  <a:off x="5457823" y="3143645"/>
                  <a:ext cx="436066" cy="551782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  <a:ln>
                  <a:noFill/>
                </a:ln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68" name="右箭头 10"/>
                <p:cNvSpPr/>
                <p:nvPr/>
              </p:nvSpPr>
              <p:spPr>
                <a:xfrm rot="17280000">
                  <a:off x="5543446" y="3191792"/>
                  <a:ext cx="305246" cy="33107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lvl="0" algn="ctr" defTabSz="10223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300" b="1" kern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8960061" y="4516440"/>
                <a:ext cx="1634912" cy="1634912"/>
                <a:chOff x="4474854" y="3782514"/>
                <a:chExt cx="1634912" cy="1634912"/>
              </a:xfrm>
            </p:grpSpPr>
            <p:sp>
              <p:nvSpPr>
                <p:cNvPr id="65" name="椭圆 64"/>
                <p:cNvSpPr/>
                <p:nvPr/>
              </p:nvSpPr>
              <p:spPr>
                <a:xfrm>
                  <a:off x="4474854" y="3782514"/>
                  <a:ext cx="1634912" cy="163491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66" name="椭圆 12"/>
                <p:cNvSpPr/>
                <p:nvPr/>
              </p:nvSpPr>
              <p:spPr>
                <a:xfrm>
                  <a:off x="4714281" y="4021941"/>
                  <a:ext cx="1156058" cy="115605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5720" tIns="45720" rIns="45720" bIns="45720" numCol="1" spcCol="1270" anchor="ctr" anchorCtr="0">
                  <a:noAutofit/>
                </a:bodyPr>
                <a:lstStyle/>
                <a:p>
                  <a:pPr lvl="0" algn="ctr" defTabSz="1600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3600" b="1" kern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8342986" y="5058004"/>
                <a:ext cx="436066" cy="551782"/>
                <a:chOff x="3857779" y="4324078"/>
                <a:chExt cx="436066" cy="551782"/>
              </a:xfrm>
            </p:grpSpPr>
            <p:sp>
              <p:nvSpPr>
                <p:cNvPr id="63" name="右箭头 62"/>
                <p:cNvSpPr/>
                <p:nvPr/>
              </p:nvSpPr>
              <p:spPr>
                <a:xfrm rot="10800000">
                  <a:off x="3857779" y="4324078"/>
                  <a:ext cx="436066" cy="551782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  <a:ln>
                  <a:noFill/>
                </a:ln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64" name="右箭头 14"/>
                <p:cNvSpPr/>
                <p:nvPr/>
              </p:nvSpPr>
              <p:spPr>
                <a:xfrm rot="21600000">
                  <a:off x="3988599" y="4434434"/>
                  <a:ext cx="305246" cy="33107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lvl="0" algn="ctr" defTabSz="10223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300" b="1" kern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6502382" y="4516440"/>
                <a:ext cx="1634912" cy="1634912"/>
                <a:chOff x="2017175" y="3782514"/>
                <a:chExt cx="1634912" cy="1634912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2017175" y="3782514"/>
                  <a:ext cx="1634912" cy="163491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62" name="椭圆 16"/>
                <p:cNvSpPr/>
                <p:nvPr/>
              </p:nvSpPr>
              <p:spPr>
                <a:xfrm>
                  <a:off x="2256602" y="4021941"/>
                  <a:ext cx="1156058" cy="115605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5720" tIns="45720" rIns="45720" bIns="45720" numCol="1" spcCol="1270" anchor="ctr" anchorCtr="0">
                  <a:noAutofit/>
                </a:bodyPr>
                <a:lstStyle/>
                <a:p>
                  <a:pPr lvl="0" algn="ctr" defTabSz="1600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3600" b="1" kern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6668028" y="3958904"/>
                <a:ext cx="551782" cy="436066"/>
                <a:chOff x="2182821" y="3224978"/>
                <a:chExt cx="551782" cy="436066"/>
              </a:xfrm>
            </p:grpSpPr>
            <p:sp>
              <p:nvSpPr>
                <p:cNvPr id="59" name="右箭头 58"/>
                <p:cNvSpPr/>
                <p:nvPr/>
              </p:nvSpPr>
              <p:spPr>
                <a:xfrm rot="15120000">
                  <a:off x="2240679" y="3167120"/>
                  <a:ext cx="436066" cy="551782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  <a:ln>
                  <a:noFill/>
                </a:ln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60" name="右箭头 18"/>
                <p:cNvSpPr/>
                <p:nvPr/>
              </p:nvSpPr>
              <p:spPr>
                <a:xfrm rot="25920000">
                  <a:off x="2326302" y="3339685"/>
                  <a:ext cx="305246" cy="33107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lvl="0" algn="ctr" defTabSz="10223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300" b="1" kern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53" name="组合 52"/>
              <p:cNvGrpSpPr/>
              <p:nvPr/>
            </p:nvGrpSpPr>
            <p:grpSpPr>
              <a:xfrm>
                <a:off x="5742917" y="2179048"/>
                <a:ext cx="1634912" cy="1634912"/>
                <a:chOff x="1257710" y="1445122"/>
                <a:chExt cx="1634912" cy="1634912"/>
              </a:xfrm>
            </p:grpSpPr>
            <p:sp>
              <p:nvSpPr>
                <p:cNvPr id="57" name="椭圆 56"/>
                <p:cNvSpPr/>
                <p:nvPr/>
              </p:nvSpPr>
              <p:spPr>
                <a:xfrm>
                  <a:off x="1257710" y="1445122"/>
                  <a:ext cx="1634912" cy="163491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8" name="椭圆 20"/>
                <p:cNvSpPr/>
                <p:nvPr/>
              </p:nvSpPr>
              <p:spPr>
                <a:xfrm>
                  <a:off x="1497137" y="1684549"/>
                  <a:ext cx="1156058" cy="115605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5720" tIns="45720" rIns="45720" bIns="45720" numCol="1" spcCol="1270" anchor="ctr" anchorCtr="0">
                  <a:noAutofit/>
                </a:bodyPr>
                <a:lstStyle/>
                <a:p>
                  <a:pPr lvl="0" algn="ctr" defTabSz="1600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3600" b="1" kern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54" name="组合 53"/>
              <p:cNvGrpSpPr/>
              <p:nvPr/>
            </p:nvGrpSpPr>
            <p:grpSpPr>
              <a:xfrm>
                <a:off x="7326507" y="2005573"/>
                <a:ext cx="436066" cy="551782"/>
                <a:chOff x="2841300" y="1271647"/>
                <a:chExt cx="436066" cy="551782"/>
              </a:xfrm>
            </p:grpSpPr>
            <p:sp>
              <p:nvSpPr>
                <p:cNvPr id="55" name="右箭头 54"/>
                <p:cNvSpPr/>
                <p:nvPr/>
              </p:nvSpPr>
              <p:spPr>
                <a:xfrm rot="19440000">
                  <a:off x="2841300" y="1271647"/>
                  <a:ext cx="436066" cy="551782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  <a:ln>
                  <a:noFill/>
                </a:ln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6" name="右箭头 22"/>
                <p:cNvSpPr/>
                <p:nvPr/>
              </p:nvSpPr>
              <p:spPr>
                <a:xfrm rot="19440000">
                  <a:off x="2853792" y="1420450"/>
                  <a:ext cx="305246" cy="33107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lvl="0" algn="ctr" defTabSz="10223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300" b="1" kern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76" name="TextBox 75"/>
            <p:cNvSpPr txBox="1"/>
            <p:nvPr/>
          </p:nvSpPr>
          <p:spPr>
            <a:xfrm>
              <a:off x="7818715" y="1370048"/>
              <a:ext cx="1119288" cy="651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安装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848961" y="2593529"/>
              <a:ext cx="1119288" cy="119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Bug</a:t>
              </a:r>
            </a:p>
            <a:p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修复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9825570" y="2627192"/>
              <a:ext cx="1119288" cy="119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使用</a:t>
              </a:r>
              <a:endPara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培训</a:t>
              </a:r>
              <a:endPara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612987" y="4930921"/>
              <a:ext cx="1119288" cy="119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功能</a:t>
              </a:r>
              <a:endPara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指导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066105" y="4930921"/>
              <a:ext cx="1119288" cy="119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故障</a:t>
              </a:r>
              <a:endPara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处理</a:t>
              </a:r>
            </a:p>
          </p:txBody>
        </p:sp>
      </p:grpSp>
      <p:pic>
        <p:nvPicPr>
          <p:cNvPr id="84" name="图片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62" y="1933152"/>
            <a:ext cx="3821375" cy="4953368"/>
          </a:xfrm>
          <a:prstGeom prst="rect">
            <a:avLst/>
          </a:prstGeom>
          <a:ln>
            <a:noFill/>
          </a:ln>
          <a:effectLst>
            <a:glow rad="50800">
              <a:schemeClr val="bg1">
                <a:alpha val="3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sp>
        <p:nvSpPr>
          <p:cNvPr id="86" name="TextBox 85"/>
          <p:cNvSpPr txBox="1"/>
          <p:nvPr/>
        </p:nvSpPr>
        <p:spPr>
          <a:xfrm>
            <a:off x="3199186" y="1539602"/>
            <a:ext cx="3775393" cy="15696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7</a:t>
            </a:r>
            <a:r>
              <a:rPr lang="en-US" altLang="zh-CN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╳24 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小时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技术响应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终身免费升级</a:t>
            </a: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81" name="组合 80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82" name="直角三角形 81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40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715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1911" y="261244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广泛的行业领域应用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846734" y="1876042"/>
            <a:ext cx="1723549" cy="1665830"/>
            <a:chOff x="1630710" y="1876042"/>
            <a:chExt cx="1723549" cy="166583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061" y="1876042"/>
              <a:ext cx="1396825" cy="119365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1630710" y="3141762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rPr>
                <a:t>教育培训机构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081639" y="1876042"/>
            <a:ext cx="1723549" cy="1665830"/>
            <a:chOff x="3865615" y="1876042"/>
            <a:chExt cx="1723549" cy="166583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8978" y="1876042"/>
              <a:ext cx="1396825" cy="119365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3865615" y="3141762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rPr>
                <a:t>学校网络教学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291883" y="1876041"/>
            <a:ext cx="1723549" cy="1665831"/>
            <a:chOff x="6075859" y="1876041"/>
            <a:chExt cx="1723549" cy="166583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222" y="1876041"/>
              <a:ext cx="1396825" cy="119365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6075859" y="3141762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rPr>
                <a:t>电子商务培训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524131" y="1876040"/>
            <a:ext cx="1723549" cy="1665832"/>
            <a:chOff x="8308107" y="1876040"/>
            <a:chExt cx="1723549" cy="166583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470" y="1876040"/>
              <a:ext cx="1396825" cy="119365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8" name="TextBox 17"/>
            <p:cNvSpPr txBox="1"/>
            <p:nvPr/>
          </p:nvSpPr>
          <p:spPr>
            <a:xfrm>
              <a:off x="8308107" y="3141762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rPr>
                <a:t>金融证券培训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870722" y="4165249"/>
            <a:ext cx="1723549" cy="1752887"/>
            <a:chOff x="1654698" y="4165249"/>
            <a:chExt cx="1723549" cy="175288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061" y="4165249"/>
              <a:ext cx="1396825" cy="119365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1654698" y="551802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rPr>
                <a:t>网络媒体行业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81639" y="4165249"/>
            <a:ext cx="1723549" cy="1752887"/>
            <a:chOff x="3865615" y="4165249"/>
            <a:chExt cx="1723549" cy="1752887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8978" y="4165249"/>
              <a:ext cx="1396825" cy="119365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865615" y="551802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rPr>
                <a:t>医疗医药行业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291883" y="4165249"/>
            <a:ext cx="1560188" cy="1752887"/>
            <a:chOff x="6075859" y="4165249"/>
            <a:chExt cx="1560188" cy="1752887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222" y="4165249"/>
              <a:ext cx="1396825" cy="119365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1" name="TextBox 20"/>
            <p:cNvSpPr txBox="1"/>
            <p:nvPr/>
          </p:nvSpPr>
          <p:spPr>
            <a:xfrm>
              <a:off x="6075859" y="5518026"/>
              <a:ext cx="1457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  <a:r>
                <a:rPr lang="zh-CN" altLang="en-US" sz="2000" dirty="0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rPr>
                <a:t>科研行业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524130" y="4165249"/>
            <a:ext cx="1723549" cy="1752887"/>
            <a:chOff x="8308106" y="4165249"/>
            <a:chExt cx="1723549" cy="1752887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3703" y="4165249"/>
              <a:ext cx="1396825" cy="119365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2" name="TextBox 21"/>
            <p:cNvSpPr txBox="1"/>
            <p:nvPr/>
          </p:nvSpPr>
          <p:spPr>
            <a:xfrm>
              <a:off x="8308106" y="551802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rPr>
                <a:t>政府机构培训</a:t>
              </a: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41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59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1911" y="261244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部分成功案例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1791842" y="1773610"/>
            <a:ext cx="8551836" cy="4041576"/>
            <a:chOff x="1732929" y="1773610"/>
            <a:chExt cx="8551836" cy="404157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2929" y="5013970"/>
              <a:ext cx="2670720" cy="801216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2929" y="3924722"/>
              <a:ext cx="2670720" cy="80121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2929" y="2844601"/>
              <a:ext cx="2670720" cy="801217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2929" y="1773610"/>
              <a:ext cx="2670720" cy="80121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204" y="5013970"/>
              <a:ext cx="2670719" cy="801216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095" y="3924722"/>
              <a:ext cx="2670719" cy="801216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205" y="1773610"/>
              <a:ext cx="2670719" cy="80121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205" y="2853730"/>
              <a:ext cx="2670719" cy="801216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045" y="3924722"/>
              <a:ext cx="2670719" cy="801216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045" y="4980024"/>
              <a:ext cx="2670720" cy="801216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044" y="2846603"/>
              <a:ext cx="2664050" cy="799215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7374" y="1773610"/>
              <a:ext cx="2670719" cy="801216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36" name="直角三角形 35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42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173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007797" y="1492545"/>
            <a:ext cx="7198468" cy="4066162"/>
          </a:xfrm>
          <a:prstGeom prst="rect">
            <a:avLst/>
          </a:prstGeom>
          <a:solidFill>
            <a:srgbClr val="60A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51526" y="1492546"/>
            <a:ext cx="2958995" cy="406616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50990" y="2061642"/>
            <a:ext cx="7135181" cy="3018402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Http://exam.weisha100.cn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学员账号：</a:t>
            </a:r>
            <a:r>
              <a:rPr lang="en-US" altLang="zh-CN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13223040250</a:t>
            </a:r>
            <a:r>
              <a:rPr lang="en-US" altLang="zh-C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密码：</a:t>
            </a:r>
            <a:r>
              <a:rPr lang="en-US" altLang="zh-CN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教师账号：</a:t>
            </a:r>
            <a:r>
              <a:rPr lang="en-US" altLang="zh-CN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18037155753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密码：</a:t>
            </a:r>
            <a:r>
              <a:rPr lang="en-US" altLang="zh-CN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管理员账号（网页底部机构管理处登录）：</a:t>
            </a:r>
            <a:r>
              <a:rPr lang="en-US" altLang="zh-CN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song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密码：</a:t>
            </a:r>
            <a:r>
              <a:rPr lang="en-US" altLang="zh-CN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超管后台：</a:t>
            </a:r>
            <a:r>
              <a:rPr lang="en-US" altLang="zh-CN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Exam.weisha100.cn/manage/index.aspx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超管账号：</a:t>
            </a:r>
            <a:r>
              <a:rPr lang="en-US" altLang="zh-CN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admin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密码：</a:t>
            </a:r>
            <a:r>
              <a:rPr lang="en-US" altLang="zh-CN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</a:t>
            </a:r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1911" y="26124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演示网站</a:t>
            </a:r>
          </a:p>
        </p:txBody>
      </p:sp>
      <p:grpSp>
        <p:nvGrpSpPr>
          <p:cNvPr id="9" name="组合 99"/>
          <p:cNvGrpSpPr>
            <a:grpSpLocks/>
          </p:cNvGrpSpPr>
          <p:nvPr/>
        </p:nvGrpSpPr>
        <p:grpSpPr bwMode="auto">
          <a:xfrm>
            <a:off x="985381" y="1561372"/>
            <a:ext cx="2932672" cy="3882214"/>
            <a:chOff x="665163" y="1985962"/>
            <a:chExt cx="3711574" cy="4913314"/>
          </a:xfrm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930275" y="2316163"/>
              <a:ext cx="3265487" cy="3263900"/>
            </a:xfrm>
            <a:custGeom>
              <a:avLst/>
              <a:gdLst>
                <a:gd name="T0" fmla="*/ 2147483647 w 1971"/>
                <a:gd name="T1" fmla="*/ 2147483647 h 1971"/>
                <a:gd name="T2" fmla="*/ 2147483647 w 1971"/>
                <a:gd name="T3" fmla="*/ 2147483647 h 1971"/>
                <a:gd name="T4" fmla="*/ 2147483647 w 1971"/>
                <a:gd name="T5" fmla="*/ 2147483647 h 1971"/>
                <a:gd name="T6" fmla="*/ 2147483647 w 1971"/>
                <a:gd name="T7" fmla="*/ 2147483647 h 1971"/>
                <a:gd name="T8" fmla="*/ 2147483647 w 1971"/>
                <a:gd name="T9" fmla="*/ 2147483647 h 1971"/>
                <a:gd name="T10" fmla="*/ 2147483647 w 1971"/>
                <a:gd name="T11" fmla="*/ 2147483647 h 1971"/>
                <a:gd name="T12" fmla="*/ 2147483647 w 1971"/>
                <a:gd name="T13" fmla="*/ 2147483647 h 1971"/>
                <a:gd name="T14" fmla="*/ 2147483647 w 1971"/>
                <a:gd name="T15" fmla="*/ 2147483647 h 1971"/>
                <a:gd name="T16" fmla="*/ 2147483647 w 1971"/>
                <a:gd name="T17" fmla="*/ 2147483647 h 1971"/>
                <a:gd name="T18" fmla="*/ 2147483647 w 1971"/>
                <a:gd name="T19" fmla="*/ 2147483647 h 1971"/>
                <a:gd name="T20" fmla="*/ 2147483647 w 1971"/>
                <a:gd name="T21" fmla="*/ 2147483647 h 1971"/>
                <a:gd name="T22" fmla="*/ 2147483647 w 1971"/>
                <a:gd name="T23" fmla="*/ 2147483647 h 1971"/>
                <a:gd name="T24" fmla="*/ 2147483647 w 1971"/>
                <a:gd name="T25" fmla="*/ 2147483647 h 1971"/>
                <a:gd name="T26" fmla="*/ 2147483647 w 1971"/>
                <a:gd name="T27" fmla="*/ 2147483647 h 1971"/>
                <a:gd name="T28" fmla="*/ 2147483647 w 1971"/>
                <a:gd name="T29" fmla="*/ 2147483647 h 1971"/>
                <a:gd name="T30" fmla="*/ 2147483647 w 1971"/>
                <a:gd name="T31" fmla="*/ 2147483647 h 1971"/>
                <a:gd name="T32" fmla="*/ 2147483647 w 1971"/>
                <a:gd name="T33" fmla="*/ 2147483647 h 1971"/>
                <a:gd name="T34" fmla="*/ 2147483647 w 1971"/>
                <a:gd name="T35" fmla="*/ 2147483647 h 1971"/>
                <a:gd name="T36" fmla="*/ 2147483647 w 1971"/>
                <a:gd name="T37" fmla="*/ 2147483647 h 1971"/>
                <a:gd name="T38" fmla="*/ 2147483647 w 1971"/>
                <a:gd name="T39" fmla="*/ 2147483647 h 1971"/>
                <a:gd name="T40" fmla="*/ 2147483647 w 1971"/>
                <a:gd name="T41" fmla="*/ 2147483647 h 1971"/>
                <a:gd name="T42" fmla="*/ 2147483647 w 1971"/>
                <a:gd name="T43" fmla="*/ 2147483647 h 1971"/>
                <a:gd name="T44" fmla="*/ 2147483647 w 1971"/>
                <a:gd name="T45" fmla="*/ 2147483647 h 1971"/>
                <a:gd name="T46" fmla="*/ 2147483647 w 1971"/>
                <a:gd name="T47" fmla="*/ 2147483647 h 1971"/>
                <a:gd name="T48" fmla="*/ 2147483647 w 1971"/>
                <a:gd name="T49" fmla="*/ 2147483647 h 1971"/>
                <a:gd name="T50" fmla="*/ 2147483647 w 1971"/>
                <a:gd name="T51" fmla="*/ 2147483647 h 1971"/>
                <a:gd name="T52" fmla="*/ 2147483647 w 1971"/>
                <a:gd name="T53" fmla="*/ 2147483647 h 1971"/>
                <a:gd name="T54" fmla="*/ 2147483647 w 1971"/>
                <a:gd name="T55" fmla="*/ 2147483647 h 1971"/>
                <a:gd name="T56" fmla="*/ 0 w 1971"/>
                <a:gd name="T57" fmla="*/ 2147483647 h 1971"/>
                <a:gd name="T58" fmla="*/ 2147483647 w 1971"/>
                <a:gd name="T59" fmla="*/ 2147483647 h 1971"/>
                <a:gd name="T60" fmla="*/ 2147483647 w 1971"/>
                <a:gd name="T61" fmla="*/ 2147483647 h 1971"/>
                <a:gd name="T62" fmla="*/ 2147483647 w 1971"/>
                <a:gd name="T63" fmla="*/ 2147483647 h 1971"/>
                <a:gd name="T64" fmla="*/ 2147483647 w 1971"/>
                <a:gd name="T65" fmla="*/ 2147483647 h 1971"/>
                <a:gd name="T66" fmla="*/ 2147483647 w 1971"/>
                <a:gd name="T67" fmla="*/ 2147483647 h 1971"/>
                <a:gd name="T68" fmla="*/ 2147483647 w 1971"/>
                <a:gd name="T69" fmla="*/ 2147483647 h 1971"/>
                <a:gd name="T70" fmla="*/ 2147483647 w 1971"/>
                <a:gd name="T71" fmla="*/ 2147483647 h 1971"/>
                <a:gd name="T72" fmla="*/ 2147483647 w 1971"/>
                <a:gd name="T73" fmla="*/ 2147483647 h 1971"/>
                <a:gd name="T74" fmla="*/ 2147483647 w 1971"/>
                <a:gd name="T75" fmla="*/ 2147483647 h 1971"/>
                <a:gd name="T76" fmla="*/ 2147483647 w 1971"/>
                <a:gd name="T77" fmla="*/ 2147483647 h 1971"/>
                <a:gd name="T78" fmla="*/ 2147483647 w 1971"/>
                <a:gd name="T79" fmla="*/ 2147483647 h 1971"/>
                <a:gd name="T80" fmla="*/ 2147483647 w 1971"/>
                <a:gd name="T81" fmla="*/ 2147483647 h 1971"/>
                <a:gd name="T82" fmla="*/ 2147483647 w 1971"/>
                <a:gd name="T83" fmla="*/ 2147483647 h 1971"/>
                <a:gd name="T84" fmla="*/ 2147483647 w 1971"/>
                <a:gd name="T85" fmla="*/ 2147483647 h 1971"/>
                <a:gd name="T86" fmla="*/ 2147483647 w 1971"/>
                <a:gd name="T87" fmla="*/ 2147483647 h 1971"/>
                <a:gd name="T88" fmla="*/ 2147483647 w 1971"/>
                <a:gd name="T89" fmla="*/ 2147483647 h 1971"/>
                <a:gd name="T90" fmla="*/ 2147483647 w 1971"/>
                <a:gd name="T91" fmla="*/ 2147483647 h 1971"/>
                <a:gd name="T92" fmla="*/ 2147483647 w 1971"/>
                <a:gd name="T93" fmla="*/ 2147483647 h 1971"/>
                <a:gd name="T94" fmla="*/ 2147483647 w 1971"/>
                <a:gd name="T95" fmla="*/ 2147483647 h 1971"/>
                <a:gd name="T96" fmla="*/ 2147483647 w 1971"/>
                <a:gd name="T97" fmla="*/ 2147483647 h 1971"/>
                <a:gd name="T98" fmla="*/ 2147483647 w 1971"/>
                <a:gd name="T99" fmla="*/ 2147483647 h 1971"/>
                <a:gd name="T100" fmla="*/ 2147483647 w 1971"/>
                <a:gd name="T101" fmla="*/ 2147483647 h 1971"/>
                <a:gd name="T102" fmla="*/ 2147483647 w 1971"/>
                <a:gd name="T103" fmla="*/ 2147483647 h 1971"/>
                <a:gd name="T104" fmla="*/ 2147483647 w 1971"/>
                <a:gd name="T105" fmla="*/ 2147483647 h 1971"/>
                <a:gd name="T106" fmla="*/ 2147483647 w 1971"/>
                <a:gd name="T107" fmla="*/ 2147483647 h 1971"/>
                <a:gd name="T108" fmla="*/ 2147483647 w 1971"/>
                <a:gd name="T109" fmla="*/ 2147483647 h 1971"/>
                <a:gd name="T110" fmla="*/ 2147483647 w 1971"/>
                <a:gd name="T111" fmla="*/ 2147483647 h 1971"/>
                <a:gd name="T112" fmla="*/ 2147483647 w 1971"/>
                <a:gd name="T113" fmla="*/ 2147483647 h 1971"/>
                <a:gd name="T114" fmla="*/ 2147483647 w 1971"/>
                <a:gd name="T115" fmla="*/ 2147483647 h 1971"/>
                <a:gd name="T116" fmla="*/ 2147483647 w 1971"/>
                <a:gd name="T117" fmla="*/ 2147483647 h 197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971"/>
                <a:gd name="T178" fmla="*/ 0 h 1971"/>
                <a:gd name="T179" fmla="*/ 1971 w 1971"/>
                <a:gd name="T180" fmla="*/ 1971 h 197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971" h="1971">
                  <a:moveTo>
                    <a:pt x="985" y="1971"/>
                  </a:moveTo>
                  <a:cubicBezTo>
                    <a:pt x="981" y="1971"/>
                    <a:pt x="981" y="1971"/>
                    <a:pt x="981" y="1971"/>
                  </a:cubicBezTo>
                  <a:cubicBezTo>
                    <a:pt x="981" y="1963"/>
                    <a:pt x="981" y="1963"/>
                    <a:pt x="981" y="1963"/>
                  </a:cubicBezTo>
                  <a:cubicBezTo>
                    <a:pt x="985" y="1963"/>
                    <a:pt x="985" y="1963"/>
                    <a:pt x="985" y="1963"/>
                  </a:cubicBezTo>
                  <a:cubicBezTo>
                    <a:pt x="993" y="1963"/>
                    <a:pt x="1001" y="1963"/>
                    <a:pt x="1009" y="1963"/>
                  </a:cubicBezTo>
                  <a:cubicBezTo>
                    <a:pt x="1010" y="1971"/>
                    <a:pt x="1010" y="1971"/>
                    <a:pt x="1010" y="1971"/>
                  </a:cubicBezTo>
                  <a:cubicBezTo>
                    <a:pt x="1002" y="1971"/>
                    <a:pt x="993" y="1971"/>
                    <a:pt x="985" y="1971"/>
                  </a:cubicBezTo>
                  <a:close/>
                  <a:moveTo>
                    <a:pt x="965" y="1971"/>
                  </a:moveTo>
                  <a:cubicBezTo>
                    <a:pt x="956" y="1970"/>
                    <a:pt x="947" y="1970"/>
                    <a:pt x="937" y="1970"/>
                  </a:cubicBezTo>
                  <a:cubicBezTo>
                    <a:pt x="938" y="1962"/>
                    <a:pt x="938" y="1962"/>
                    <a:pt x="938" y="1962"/>
                  </a:cubicBezTo>
                  <a:cubicBezTo>
                    <a:pt x="947" y="1962"/>
                    <a:pt x="956" y="1962"/>
                    <a:pt x="966" y="1963"/>
                  </a:cubicBezTo>
                  <a:lnTo>
                    <a:pt x="965" y="1971"/>
                  </a:lnTo>
                  <a:close/>
                  <a:moveTo>
                    <a:pt x="1026" y="1970"/>
                  </a:moveTo>
                  <a:cubicBezTo>
                    <a:pt x="1025" y="1962"/>
                    <a:pt x="1025" y="1962"/>
                    <a:pt x="1025" y="1962"/>
                  </a:cubicBezTo>
                  <a:cubicBezTo>
                    <a:pt x="1035" y="1962"/>
                    <a:pt x="1044" y="1961"/>
                    <a:pt x="1053" y="1960"/>
                  </a:cubicBezTo>
                  <a:cubicBezTo>
                    <a:pt x="1054" y="1968"/>
                    <a:pt x="1054" y="1968"/>
                    <a:pt x="1054" y="1968"/>
                  </a:cubicBezTo>
                  <a:cubicBezTo>
                    <a:pt x="1044" y="1969"/>
                    <a:pt x="1035" y="1970"/>
                    <a:pt x="1026" y="1970"/>
                  </a:cubicBezTo>
                  <a:close/>
                  <a:moveTo>
                    <a:pt x="921" y="1969"/>
                  </a:moveTo>
                  <a:cubicBezTo>
                    <a:pt x="912" y="1968"/>
                    <a:pt x="902" y="1967"/>
                    <a:pt x="893" y="1967"/>
                  </a:cubicBezTo>
                  <a:cubicBezTo>
                    <a:pt x="894" y="1959"/>
                    <a:pt x="894" y="1959"/>
                    <a:pt x="894" y="1959"/>
                  </a:cubicBezTo>
                  <a:cubicBezTo>
                    <a:pt x="903" y="1959"/>
                    <a:pt x="912" y="1960"/>
                    <a:pt x="922" y="1961"/>
                  </a:cubicBezTo>
                  <a:lnTo>
                    <a:pt x="921" y="1969"/>
                  </a:lnTo>
                  <a:close/>
                  <a:moveTo>
                    <a:pt x="1070" y="1967"/>
                  </a:moveTo>
                  <a:cubicBezTo>
                    <a:pt x="1069" y="1959"/>
                    <a:pt x="1069" y="1959"/>
                    <a:pt x="1069" y="1959"/>
                  </a:cubicBezTo>
                  <a:cubicBezTo>
                    <a:pt x="1078" y="1958"/>
                    <a:pt x="1088" y="1958"/>
                    <a:pt x="1097" y="1957"/>
                  </a:cubicBezTo>
                  <a:cubicBezTo>
                    <a:pt x="1098" y="1964"/>
                    <a:pt x="1098" y="1964"/>
                    <a:pt x="1098" y="1964"/>
                  </a:cubicBezTo>
                  <a:cubicBezTo>
                    <a:pt x="1088" y="1966"/>
                    <a:pt x="1079" y="1966"/>
                    <a:pt x="1070" y="1967"/>
                  </a:cubicBezTo>
                  <a:close/>
                  <a:moveTo>
                    <a:pt x="877" y="1965"/>
                  </a:moveTo>
                  <a:cubicBezTo>
                    <a:pt x="868" y="1964"/>
                    <a:pt x="859" y="1963"/>
                    <a:pt x="849" y="1961"/>
                  </a:cubicBezTo>
                  <a:cubicBezTo>
                    <a:pt x="850" y="1954"/>
                    <a:pt x="850" y="1954"/>
                    <a:pt x="850" y="1954"/>
                  </a:cubicBezTo>
                  <a:cubicBezTo>
                    <a:pt x="860" y="1955"/>
                    <a:pt x="869" y="1956"/>
                    <a:pt x="878" y="1957"/>
                  </a:cubicBezTo>
                  <a:lnTo>
                    <a:pt x="877" y="1965"/>
                  </a:lnTo>
                  <a:close/>
                  <a:moveTo>
                    <a:pt x="1114" y="1963"/>
                  </a:moveTo>
                  <a:cubicBezTo>
                    <a:pt x="1113" y="1955"/>
                    <a:pt x="1113" y="1955"/>
                    <a:pt x="1113" y="1955"/>
                  </a:cubicBezTo>
                  <a:cubicBezTo>
                    <a:pt x="1122" y="1953"/>
                    <a:pt x="1131" y="1952"/>
                    <a:pt x="1140" y="1951"/>
                  </a:cubicBezTo>
                  <a:cubicBezTo>
                    <a:pt x="1141" y="1959"/>
                    <a:pt x="1141" y="1959"/>
                    <a:pt x="1141" y="1959"/>
                  </a:cubicBezTo>
                  <a:cubicBezTo>
                    <a:pt x="1132" y="1960"/>
                    <a:pt x="1123" y="1961"/>
                    <a:pt x="1114" y="1963"/>
                  </a:cubicBezTo>
                  <a:close/>
                  <a:moveTo>
                    <a:pt x="833" y="1959"/>
                  </a:moveTo>
                  <a:cubicBezTo>
                    <a:pt x="824" y="1958"/>
                    <a:pt x="815" y="1956"/>
                    <a:pt x="806" y="1954"/>
                  </a:cubicBezTo>
                  <a:cubicBezTo>
                    <a:pt x="807" y="1947"/>
                    <a:pt x="807" y="1947"/>
                    <a:pt x="807" y="1947"/>
                  </a:cubicBezTo>
                  <a:cubicBezTo>
                    <a:pt x="816" y="1948"/>
                    <a:pt x="825" y="1950"/>
                    <a:pt x="835" y="1951"/>
                  </a:cubicBezTo>
                  <a:lnTo>
                    <a:pt x="833" y="1959"/>
                  </a:lnTo>
                  <a:close/>
                  <a:moveTo>
                    <a:pt x="1157" y="1956"/>
                  </a:moveTo>
                  <a:cubicBezTo>
                    <a:pt x="1156" y="1948"/>
                    <a:pt x="1156" y="1948"/>
                    <a:pt x="1156" y="1948"/>
                  </a:cubicBezTo>
                  <a:cubicBezTo>
                    <a:pt x="1165" y="1946"/>
                    <a:pt x="1174" y="1945"/>
                    <a:pt x="1183" y="1943"/>
                  </a:cubicBezTo>
                  <a:cubicBezTo>
                    <a:pt x="1185" y="1951"/>
                    <a:pt x="1185" y="1951"/>
                    <a:pt x="1185" y="1951"/>
                  </a:cubicBezTo>
                  <a:cubicBezTo>
                    <a:pt x="1176" y="1952"/>
                    <a:pt x="1167" y="1954"/>
                    <a:pt x="1157" y="1956"/>
                  </a:cubicBezTo>
                  <a:close/>
                  <a:moveTo>
                    <a:pt x="790" y="1951"/>
                  </a:moveTo>
                  <a:cubicBezTo>
                    <a:pt x="781" y="1950"/>
                    <a:pt x="772" y="1948"/>
                    <a:pt x="763" y="1945"/>
                  </a:cubicBezTo>
                  <a:cubicBezTo>
                    <a:pt x="764" y="1938"/>
                    <a:pt x="764" y="1938"/>
                    <a:pt x="764" y="1938"/>
                  </a:cubicBezTo>
                  <a:cubicBezTo>
                    <a:pt x="773" y="1940"/>
                    <a:pt x="782" y="1942"/>
                    <a:pt x="792" y="1944"/>
                  </a:cubicBezTo>
                  <a:lnTo>
                    <a:pt x="790" y="1951"/>
                  </a:lnTo>
                  <a:close/>
                  <a:moveTo>
                    <a:pt x="1201" y="1947"/>
                  </a:moveTo>
                  <a:cubicBezTo>
                    <a:pt x="1199" y="1939"/>
                    <a:pt x="1199" y="1939"/>
                    <a:pt x="1199" y="1939"/>
                  </a:cubicBezTo>
                  <a:cubicBezTo>
                    <a:pt x="1208" y="1937"/>
                    <a:pt x="1217" y="1935"/>
                    <a:pt x="1226" y="1933"/>
                  </a:cubicBezTo>
                  <a:cubicBezTo>
                    <a:pt x="1228" y="1941"/>
                    <a:pt x="1228" y="1941"/>
                    <a:pt x="1228" y="1941"/>
                  </a:cubicBezTo>
                  <a:cubicBezTo>
                    <a:pt x="1219" y="1943"/>
                    <a:pt x="1210" y="1945"/>
                    <a:pt x="1201" y="1947"/>
                  </a:cubicBezTo>
                  <a:close/>
                  <a:moveTo>
                    <a:pt x="747" y="1942"/>
                  </a:moveTo>
                  <a:cubicBezTo>
                    <a:pt x="738" y="1939"/>
                    <a:pt x="729" y="1937"/>
                    <a:pt x="720" y="1935"/>
                  </a:cubicBezTo>
                  <a:cubicBezTo>
                    <a:pt x="722" y="1927"/>
                    <a:pt x="722" y="1927"/>
                    <a:pt x="722" y="1927"/>
                  </a:cubicBezTo>
                  <a:cubicBezTo>
                    <a:pt x="731" y="1929"/>
                    <a:pt x="740" y="1932"/>
                    <a:pt x="749" y="1934"/>
                  </a:cubicBezTo>
                  <a:lnTo>
                    <a:pt x="747" y="1942"/>
                  </a:lnTo>
                  <a:close/>
                  <a:moveTo>
                    <a:pt x="1243" y="1937"/>
                  </a:moveTo>
                  <a:cubicBezTo>
                    <a:pt x="1241" y="1929"/>
                    <a:pt x="1241" y="1929"/>
                    <a:pt x="1241" y="1929"/>
                  </a:cubicBezTo>
                  <a:cubicBezTo>
                    <a:pt x="1250" y="1927"/>
                    <a:pt x="1259" y="1924"/>
                    <a:pt x="1268" y="1921"/>
                  </a:cubicBezTo>
                  <a:cubicBezTo>
                    <a:pt x="1270" y="1929"/>
                    <a:pt x="1270" y="1929"/>
                    <a:pt x="1270" y="1929"/>
                  </a:cubicBezTo>
                  <a:cubicBezTo>
                    <a:pt x="1262" y="1932"/>
                    <a:pt x="1252" y="1934"/>
                    <a:pt x="1243" y="1937"/>
                  </a:cubicBezTo>
                  <a:close/>
                  <a:moveTo>
                    <a:pt x="704" y="1930"/>
                  </a:moveTo>
                  <a:cubicBezTo>
                    <a:pt x="695" y="1927"/>
                    <a:pt x="686" y="1925"/>
                    <a:pt x="677" y="1922"/>
                  </a:cubicBezTo>
                  <a:cubicBezTo>
                    <a:pt x="680" y="1914"/>
                    <a:pt x="680" y="1914"/>
                    <a:pt x="680" y="1914"/>
                  </a:cubicBezTo>
                  <a:cubicBezTo>
                    <a:pt x="689" y="1917"/>
                    <a:pt x="698" y="1920"/>
                    <a:pt x="707" y="1922"/>
                  </a:cubicBezTo>
                  <a:lnTo>
                    <a:pt x="704" y="1930"/>
                  </a:lnTo>
                  <a:close/>
                  <a:moveTo>
                    <a:pt x="1286" y="1924"/>
                  </a:moveTo>
                  <a:cubicBezTo>
                    <a:pt x="1283" y="1917"/>
                    <a:pt x="1283" y="1917"/>
                    <a:pt x="1283" y="1917"/>
                  </a:cubicBezTo>
                  <a:cubicBezTo>
                    <a:pt x="1292" y="1914"/>
                    <a:pt x="1301" y="1911"/>
                    <a:pt x="1310" y="1908"/>
                  </a:cubicBezTo>
                  <a:cubicBezTo>
                    <a:pt x="1313" y="1915"/>
                    <a:pt x="1313" y="1915"/>
                    <a:pt x="1313" y="1915"/>
                  </a:cubicBezTo>
                  <a:cubicBezTo>
                    <a:pt x="1304" y="1918"/>
                    <a:pt x="1295" y="1921"/>
                    <a:pt x="1286" y="1924"/>
                  </a:cubicBezTo>
                  <a:close/>
                  <a:moveTo>
                    <a:pt x="662" y="1917"/>
                  </a:moveTo>
                  <a:cubicBezTo>
                    <a:pt x="653" y="1914"/>
                    <a:pt x="645" y="1910"/>
                    <a:pt x="636" y="1907"/>
                  </a:cubicBezTo>
                  <a:cubicBezTo>
                    <a:pt x="639" y="1900"/>
                    <a:pt x="639" y="1900"/>
                    <a:pt x="639" y="1900"/>
                  </a:cubicBezTo>
                  <a:cubicBezTo>
                    <a:pt x="647" y="1903"/>
                    <a:pt x="656" y="1906"/>
                    <a:pt x="665" y="1909"/>
                  </a:cubicBezTo>
                  <a:lnTo>
                    <a:pt x="662" y="1917"/>
                  </a:lnTo>
                  <a:close/>
                  <a:moveTo>
                    <a:pt x="1328" y="1910"/>
                  </a:moveTo>
                  <a:cubicBezTo>
                    <a:pt x="1325" y="1902"/>
                    <a:pt x="1325" y="1902"/>
                    <a:pt x="1325" y="1902"/>
                  </a:cubicBezTo>
                  <a:cubicBezTo>
                    <a:pt x="1334" y="1899"/>
                    <a:pt x="1342" y="1896"/>
                    <a:pt x="1351" y="1892"/>
                  </a:cubicBezTo>
                  <a:cubicBezTo>
                    <a:pt x="1354" y="1900"/>
                    <a:pt x="1354" y="1900"/>
                    <a:pt x="1354" y="1900"/>
                  </a:cubicBezTo>
                  <a:cubicBezTo>
                    <a:pt x="1345" y="1903"/>
                    <a:pt x="1336" y="1906"/>
                    <a:pt x="1328" y="1910"/>
                  </a:cubicBezTo>
                  <a:close/>
                  <a:moveTo>
                    <a:pt x="621" y="1901"/>
                  </a:moveTo>
                  <a:cubicBezTo>
                    <a:pt x="612" y="1898"/>
                    <a:pt x="604" y="1894"/>
                    <a:pt x="595" y="1890"/>
                  </a:cubicBezTo>
                  <a:cubicBezTo>
                    <a:pt x="598" y="1883"/>
                    <a:pt x="598" y="1883"/>
                    <a:pt x="598" y="1883"/>
                  </a:cubicBezTo>
                  <a:cubicBezTo>
                    <a:pt x="607" y="1887"/>
                    <a:pt x="615" y="1890"/>
                    <a:pt x="624" y="1894"/>
                  </a:cubicBezTo>
                  <a:lnTo>
                    <a:pt x="621" y="1901"/>
                  </a:lnTo>
                  <a:close/>
                  <a:moveTo>
                    <a:pt x="1369" y="1893"/>
                  </a:moveTo>
                  <a:cubicBezTo>
                    <a:pt x="1366" y="1886"/>
                    <a:pt x="1366" y="1886"/>
                    <a:pt x="1366" y="1886"/>
                  </a:cubicBezTo>
                  <a:cubicBezTo>
                    <a:pt x="1374" y="1882"/>
                    <a:pt x="1383" y="1879"/>
                    <a:pt x="1391" y="1875"/>
                  </a:cubicBezTo>
                  <a:cubicBezTo>
                    <a:pt x="1395" y="1882"/>
                    <a:pt x="1395" y="1882"/>
                    <a:pt x="1395" y="1882"/>
                  </a:cubicBezTo>
                  <a:cubicBezTo>
                    <a:pt x="1386" y="1886"/>
                    <a:pt x="1377" y="1890"/>
                    <a:pt x="1369" y="1893"/>
                  </a:cubicBezTo>
                  <a:close/>
                  <a:moveTo>
                    <a:pt x="580" y="1884"/>
                  </a:moveTo>
                  <a:cubicBezTo>
                    <a:pt x="572" y="1880"/>
                    <a:pt x="563" y="1876"/>
                    <a:pt x="555" y="1872"/>
                  </a:cubicBezTo>
                  <a:cubicBezTo>
                    <a:pt x="558" y="1865"/>
                    <a:pt x="558" y="1865"/>
                    <a:pt x="558" y="1865"/>
                  </a:cubicBezTo>
                  <a:cubicBezTo>
                    <a:pt x="567" y="1869"/>
                    <a:pt x="575" y="1873"/>
                    <a:pt x="584" y="1877"/>
                  </a:cubicBezTo>
                  <a:lnTo>
                    <a:pt x="580" y="1884"/>
                  </a:lnTo>
                  <a:close/>
                  <a:moveTo>
                    <a:pt x="1409" y="1875"/>
                  </a:moveTo>
                  <a:cubicBezTo>
                    <a:pt x="1406" y="1868"/>
                    <a:pt x="1406" y="1868"/>
                    <a:pt x="1406" y="1868"/>
                  </a:cubicBezTo>
                  <a:cubicBezTo>
                    <a:pt x="1414" y="1864"/>
                    <a:pt x="1423" y="1860"/>
                    <a:pt x="1431" y="1856"/>
                  </a:cubicBezTo>
                  <a:cubicBezTo>
                    <a:pt x="1435" y="1863"/>
                    <a:pt x="1435" y="1863"/>
                    <a:pt x="1435" y="1863"/>
                  </a:cubicBezTo>
                  <a:cubicBezTo>
                    <a:pt x="1426" y="1867"/>
                    <a:pt x="1418" y="1871"/>
                    <a:pt x="1409" y="1875"/>
                  </a:cubicBezTo>
                  <a:close/>
                  <a:moveTo>
                    <a:pt x="541" y="1865"/>
                  </a:moveTo>
                  <a:cubicBezTo>
                    <a:pt x="532" y="1861"/>
                    <a:pt x="524" y="1856"/>
                    <a:pt x="516" y="1852"/>
                  </a:cubicBezTo>
                  <a:cubicBezTo>
                    <a:pt x="520" y="1845"/>
                    <a:pt x="520" y="1845"/>
                    <a:pt x="520" y="1845"/>
                  </a:cubicBezTo>
                  <a:cubicBezTo>
                    <a:pt x="528" y="1849"/>
                    <a:pt x="536" y="1854"/>
                    <a:pt x="544" y="1858"/>
                  </a:cubicBezTo>
                  <a:lnTo>
                    <a:pt x="541" y="1865"/>
                  </a:lnTo>
                  <a:close/>
                  <a:moveTo>
                    <a:pt x="1449" y="1855"/>
                  </a:moveTo>
                  <a:cubicBezTo>
                    <a:pt x="1445" y="1848"/>
                    <a:pt x="1445" y="1848"/>
                    <a:pt x="1445" y="1848"/>
                  </a:cubicBezTo>
                  <a:cubicBezTo>
                    <a:pt x="1453" y="1844"/>
                    <a:pt x="1462" y="1839"/>
                    <a:pt x="1470" y="1835"/>
                  </a:cubicBezTo>
                  <a:cubicBezTo>
                    <a:pt x="1473" y="1842"/>
                    <a:pt x="1473" y="1842"/>
                    <a:pt x="1473" y="1842"/>
                  </a:cubicBezTo>
                  <a:cubicBezTo>
                    <a:pt x="1465" y="1846"/>
                    <a:pt x="1457" y="1851"/>
                    <a:pt x="1449" y="1855"/>
                  </a:cubicBezTo>
                  <a:close/>
                  <a:moveTo>
                    <a:pt x="502" y="1844"/>
                  </a:moveTo>
                  <a:cubicBezTo>
                    <a:pt x="494" y="1840"/>
                    <a:pt x="485" y="1835"/>
                    <a:pt x="478" y="1830"/>
                  </a:cubicBezTo>
                  <a:cubicBezTo>
                    <a:pt x="482" y="1823"/>
                    <a:pt x="482" y="1823"/>
                    <a:pt x="482" y="1823"/>
                  </a:cubicBezTo>
                  <a:cubicBezTo>
                    <a:pt x="490" y="1828"/>
                    <a:pt x="498" y="1833"/>
                    <a:pt x="506" y="1837"/>
                  </a:cubicBezTo>
                  <a:lnTo>
                    <a:pt x="502" y="1844"/>
                  </a:lnTo>
                  <a:close/>
                  <a:moveTo>
                    <a:pt x="1487" y="1834"/>
                  </a:moveTo>
                  <a:cubicBezTo>
                    <a:pt x="1483" y="1827"/>
                    <a:pt x="1483" y="1827"/>
                    <a:pt x="1483" y="1827"/>
                  </a:cubicBezTo>
                  <a:cubicBezTo>
                    <a:pt x="1491" y="1822"/>
                    <a:pt x="1499" y="1817"/>
                    <a:pt x="1507" y="1812"/>
                  </a:cubicBezTo>
                  <a:cubicBezTo>
                    <a:pt x="1511" y="1819"/>
                    <a:pt x="1511" y="1819"/>
                    <a:pt x="1511" y="1819"/>
                  </a:cubicBezTo>
                  <a:cubicBezTo>
                    <a:pt x="1503" y="1824"/>
                    <a:pt x="1495" y="1829"/>
                    <a:pt x="1487" y="1834"/>
                  </a:cubicBezTo>
                  <a:close/>
                  <a:moveTo>
                    <a:pt x="464" y="1822"/>
                  </a:moveTo>
                  <a:cubicBezTo>
                    <a:pt x="456" y="1817"/>
                    <a:pt x="448" y="1812"/>
                    <a:pt x="440" y="1806"/>
                  </a:cubicBezTo>
                  <a:cubicBezTo>
                    <a:pt x="445" y="1800"/>
                    <a:pt x="445" y="1800"/>
                    <a:pt x="445" y="1800"/>
                  </a:cubicBezTo>
                  <a:cubicBezTo>
                    <a:pt x="452" y="1805"/>
                    <a:pt x="460" y="1810"/>
                    <a:pt x="468" y="1815"/>
                  </a:cubicBezTo>
                  <a:lnTo>
                    <a:pt x="464" y="1822"/>
                  </a:lnTo>
                  <a:close/>
                  <a:moveTo>
                    <a:pt x="1525" y="1810"/>
                  </a:moveTo>
                  <a:cubicBezTo>
                    <a:pt x="1521" y="1803"/>
                    <a:pt x="1521" y="1803"/>
                    <a:pt x="1521" y="1803"/>
                  </a:cubicBezTo>
                  <a:cubicBezTo>
                    <a:pt x="1528" y="1798"/>
                    <a:pt x="1536" y="1793"/>
                    <a:pt x="1544" y="1788"/>
                  </a:cubicBezTo>
                  <a:cubicBezTo>
                    <a:pt x="1548" y="1794"/>
                    <a:pt x="1548" y="1794"/>
                    <a:pt x="1548" y="1794"/>
                  </a:cubicBezTo>
                  <a:cubicBezTo>
                    <a:pt x="1541" y="1800"/>
                    <a:pt x="1533" y="1805"/>
                    <a:pt x="1525" y="1810"/>
                  </a:cubicBezTo>
                  <a:close/>
                  <a:moveTo>
                    <a:pt x="427" y="1797"/>
                  </a:moveTo>
                  <a:cubicBezTo>
                    <a:pt x="419" y="1792"/>
                    <a:pt x="412" y="1787"/>
                    <a:pt x="404" y="1781"/>
                  </a:cubicBezTo>
                  <a:cubicBezTo>
                    <a:pt x="409" y="1775"/>
                    <a:pt x="409" y="1775"/>
                    <a:pt x="409" y="1775"/>
                  </a:cubicBezTo>
                  <a:cubicBezTo>
                    <a:pt x="416" y="1780"/>
                    <a:pt x="424" y="1786"/>
                    <a:pt x="432" y="1791"/>
                  </a:cubicBezTo>
                  <a:lnTo>
                    <a:pt x="427" y="1797"/>
                  </a:lnTo>
                  <a:close/>
                  <a:moveTo>
                    <a:pt x="1561" y="1785"/>
                  </a:moveTo>
                  <a:cubicBezTo>
                    <a:pt x="1557" y="1779"/>
                    <a:pt x="1557" y="1779"/>
                    <a:pt x="1557" y="1779"/>
                  </a:cubicBezTo>
                  <a:cubicBezTo>
                    <a:pt x="1564" y="1773"/>
                    <a:pt x="1572" y="1768"/>
                    <a:pt x="1579" y="1762"/>
                  </a:cubicBezTo>
                  <a:cubicBezTo>
                    <a:pt x="1584" y="1768"/>
                    <a:pt x="1584" y="1768"/>
                    <a:pt x="1584" y="1768"/>
                  </a:cubicBezTo>
                  <a:cubicBezTo>
                    <a:pt x="1577" y="1774"/>
                    <a:pt x="1569" y="1780"/>
                    <a:pt x="1561" y="1785"/>
                  </a:cubicBezTo>
                  <a:close/>
                  <a:moveTo>
                    <a:pt x="391" y="1772"/>
                  </a:moveTo>
                  <a:cubicBezTo>
                    <a:pt x="384" y="1766"/>
                    <a:pt x="376" y="1760"/>
                    <a:pt x="369" y="1754"/>
                  </a:cubicBezTo>
                  <a:cubicBezTo>
                    <a:pt x="374" y="1748"/>
                    <a:pt x="374" y="1748"/>
                    <a:pt x="374" y="1748"/>
                  </a:cubicBezTo>
                  <a:cubicBezTo>
                    <a:pt x="381" y="1754"/>
                    <a:pt x="389" y="1760"/>
                    <a:pt x="396" y="1765"/>
                  </a:cubicBezTo>
                  <a:lnTo>
                    <a:pt x="391" y="1772"/>
                  </a:lnTo>
                  <a:close/>
                  <a:moveTo>
                    <a:pt x="1597" y="1758"/>
                  </a:moveTo>
                  <a:cubicBezTo>
                    <a:pt x="1592" y="1752"/>
                    <a:pt x="1592" y="1752"/>
                    <a:pt x="1592" y="1752"/>
                  </a:cubicBezTo>
                  <a:cubicBezTo>
                    <a:pt x="1599" y="1746"/>
                    <a:pt x="1606" y="1740"/>
                    <a:pt x="1613" y="1735"/>
                  </a:cubicBezTo>
                  <a:cubicBezTo>
                    <a:pt x="1618" y="1741"/>
                    <a:pt x="1618" y="1741"/>
                    <a:pt x="1618" y="1741"/>
                  </a:cubicBezTo>
                  <a:cubicBezTo>
                    <a:pt x="1611" y="1747"/>
                    <a:pt x="1604" y="1753"/>
                    <a:pt x="1597" y="1758"/>
                  </a:cubicBezTo>
                  <a:close/>
                  <a:moveTo>
                    <a:pt x="357" y="1744"/>
                  </a:moveTo>
                  <a:cubicBezTo>
                    <a:pt x="349" y="1738"/>
                    <a:pt x="342" y="1732"/>
                    <a:pt x="335" y="1726"/>
                  </a:cubicBezTo>
                  <a:cubicBezTo>
                    <a:pt x="341" y="1720"/>
                    <a:pt x="341" y="1720"/>
                    <a:pt x="341" y="1720"/>
                  </a:cubicBezTo>
                  <a:cubicBezTo>
                    <a:pt x="348" y="1726"/>
                    <a:pt x="355" y="1732"/>
                    <a:pt x="362" y="1738"/>
                  </a:cubicBezTo>
                  <a:lnTo>
                    <a:pt x="357" y="1744"/>
                  </a:lnTo>
                  <a:close/>
                  <a:moveTo>
                    <a:pt x="1631" y="1730"/>
                  </a:moveTo>
                  <a:cubicBezTo>
                    <a:pt x="1625" y="1724"/>
                    <a:pt x="1625" y="1724"/>
                    <a:pt x="1625" y="1724"/>
                  </a:cubicBezTo>
                  <a:cubicBezTo>
                    <a:pt x="1632" y="1718"/>
                    <a:pt x="1639" y="1712"/>
                    <a:pt x="1646" y="1706"/>
                  </a:cubicBezTo>
                  <a:cubicBezTo>
                    <a:pt x="1652" y="1712"/>
                    <a:pt x="1652" y="1712"/>
                    <a:pt x="1652" y="1712"/>
                  </a:cubicBezTo>
                  <a:cubicBezTo>
                    <a:pt x="1645" y="1718"/>
                    <a:pt x="1638" y="1724"/>
                    <a:pt x="1631" y="1730"/>
                  </a:cubicBezTo>
                  <a:close/>
                  <a:moveTo>
                    <a:pt x="323" y="1715"/>
                  </a:moveTo>
                  <a:cubicBezTo>
                    <a:pt x="316" y="1709"/>
                    <a:pt x="310" y="1703"/>
                    <a:pt x="303" y="1696"/>
                  </a:cubicBezTo>
                  <a:cubicBezTo>
                    <a:pt x="308" y="1690"/>
                    <a:pt x="308" y="1690"/>
                    <a:pt x="308" y="1690"/>
                  </a:cubicBezTo>
                  <a:cubicBezTo>
                    <a:pt x="315" y="1697"/>
                    <a:pt x="322" y="1703"/>
                    <a:pt x="329" y="1709"/>
                  </a:cubicBezTo>
                  <a:lnTo>
                    <a:pt x="323" y="1715"/>
                  </a:lnTo>
                  <a:close/>
                  <a:moveTo>
                    <a:pt x="1663" y="1701"/>
                  </a:moveTo>
                  <a:cubicBezTo>
                    <a:pt x="1658" y="1695"/>
                    <a:pt x="1658" y="1695"/>
                    <a:pt x="1658" y="1695"/>
                  </a:cubicBezTo>
                  <a:cubicBezTo>
                    <a:pt x="1665" y="1688"/>
                    <a:pt x="1671" y="1682"/>
                    <a:pt x="1678" y="1675"/>
                  </a:cubicBezTo>
                  <a:cubicBezTo>
                    <a:pt x="1683" y="1681"/>
                    <a:pt x="1683" y="1681"/>
                    <a:pt x="1683" y="1681"/>
                  </a:cubicBezTo>
                  <a:cubicBezTo>
                    <a:pt x="1677" y="1688"/>
                    <a:pt x="1670" y="1694"/>
                    <a:pt x="1663" y="1701"/>
                  </a:cubicBezTo>
                  <a:close/>
                  <a:moveTo>
                    <a:pt x="291" y="1685"/>
                  </a:moveTo>
                  <a:cubicBezTo>
                    <a:pt x="285" y="1678"/>
                    <a:pt x="278" y="1672"/>
                    <a:pt x="272" y="1665"/>
                  </a:cubicBezTo>
                  <a:cubicBezTo>
                    <a:pt x="277" y="1659"/>
                    <a:pt x="277" y="1659"/>
                    <a:pt x="277" y="1659"/>
                  </a:cubicBezTo>
                  <a:cubicBezTo>
                    <a:pt x="284" y="1666"/>
                    <a:pt x="290" y="1673"/>
                    <a:pt x="297" y="1679"/>
                  </a:cubicBezTo>
                  <a:lnTo>
                    <a:pt x="291" y="1685"/>
                  </a:lnTo>
                  <a:close/>
                  <a:moveTo>
                    <a:pt x="1695" y="1669"/>
                  </a:moveTo>
                  <a:cubicBezTo>
                    <a:pt x="1689" y="1664"/>
                    <a:pt x="1689" y="1664"/>
                    <a:pt x="1689" y="1664"/>
                  </a:cubicBezTo>
                  <a:cubicBezTo>
                    <a:pt x="1695" y="1657"/>
                    <a:pt x="1702" y="1650"/>
                    <a:pt x="1708" y="1644"/>
                  </a:cubicBezTo>
                  <a:cubicBezTo>
                    <a:pt x="1714" y="1649"/>
                    <a:pt x="1714" y="1649"/>
                    <a:pt x="1714" y="1649"/>
                  </a:cubicBezTo>
                  <a:cubicBezTo>
                    <a:pt x="1708" y="1656"/>
                    <a:pt x="1701" y="1663"/>
                    <a:pt x="1695" y="1669"/>
                  </a:cubicBezTo>
                  <a:close/>
                  <a:moveTo>
                    <a:pt x="261" y="1653"/>
                  </a:moveTo>
                  <a:cubicBezTo>
                    <a:pt x="254" y="1646"/>
                    <a:pt x="248" y="1639"/>
                    <a:pt x="242" y="1632"/>
                  </a:cubicBezTo>
                  <a:cubicBezTo>
                    <a:pt x="248" y="1627"/>
                    <a:pt x="248" y="1627"/>
                    <a:pt x="248" y="1627"/>
                  </a:cubicBezTo>
                  <a:cubicBezTo>
                    <a:pt x="254" y="1634"/>
                    <a:pt x="260" y="1641"/>
                    <a:pt x="267" y="1648"/>
                  </a:cubicBezTo>
                  <a:lnTo>
                    <a:pt x="261" y="1653"/>
                  </a:lnTo>
                  <a:close/>
                  <a:moveTo>
                    <a:pt x="1725" y="1637"/>
                  </a:moveTo>
                  <a:cubicBezTo>
                    <a:pt x="1719" y="1632"/>
                    <a:pt x="1719" y="1632"/>
                    <a:pt x="1719" y="1632"/>
                  </a:cubicBezTo>
                  <a:cubicBezTo>
                    <a:pt x="1725" y="1625"/>
                    <a:pt x="1731" y="1618"/>
                    <a:pt x="1737" y="1611"/>
                  </a:cubicBezTo>
                  <a:cubicBezTo>
                    <a:pt x="1743" y="1616"/>
                    <a:pt x="1743" y="1616"/>
                    <a:pt x="1743" y="1616"/>
                  </a:cubicBezTo>
                  <a:cubicBezTo>
                    <a:pt x="1737" y="1623"/>
                    <a:pt x="1731" y="1630"/>
                    <a:pt x="1725" y="1637"/>
                  </a:cubicBezTo>
                  <a:close/>
                  <a:moveTo>
                    <a:pt x="231" y="1620"/>
                  </a:moveTo>
                  <a:cubicBezTo>
                    <a:pt x="225" y="1613"/>
                    <a:pt x="219" y="1605"/>
                    <a:pt x="214" y="1598"/>
                  </a:cubicBezTo>
                  <a:cubicBezTo>
                    <a:pt x="220" y="1593"/>
                    <a:pt x="220" y="1593"/>
                    <a:pt x="220" y="1593"/>
                  </a:cubicBezTo>
                  <a:cubicBezTo>
                    <a:pt x="226" y="1600"/>
                    <a:pt x="232" y="1608"/>
                    <a:pt x="238" y="1615"/>
                  </a:cubicBezTo>
                  <a:lnTo>
                    <a:pt x="231" y="1620"/>
                  </a:lnTo>
                  <a:close/>
                  <a:moveTo>
                    <a:pt x="1753" y="1603"/>
                  </a:moveTo>
                  <a:cubicBezTo>
                    <a:pt x="1747" y="1598"/>
                    <a:pt x="1747" y="1598"/>
                    <a:pt x="1747" y="1598"/>
                  </a:cubicBezTo>
                  <a:cubicBezTo>
                    <a:pt x="1753" y="1591"/>
                    <a:pt x="1758" y="1584"/>
                    <a:pt x="1764" y="1576"/>
                  </a:cubicBezTo>
                  <a:cubicBezTo>
                    <a:pt x="1770" y="1581"/>
                    <a:pt x="1770" y="1581"/>
                    <a:pt x="1770" y="1581"/>
                  </a:cubicBezTo>
                  <a:cubicBezTo>
                    <a:pt x="1765" y="1589"/>
                    <a:pt x="1759" y="1596"/>
                    <a:pt x="1753" y="1603"/>
                  </a:cubicBezTo>
                  <a:close/>
                  <a:moveTo>
                    <a:pt x="204" y="1585"/>
                  </a:moveTo>
                  <a:cubicBezTo>
                    <a:pt x="198" y="1578"/>
                    <a:pt x="192" y="1571"/>
                    <a:pt x="187" y="1563"/>
                  </a:cubicBezTo>
                  <a:cubicBezTo>
                    <a:pt x="193" y="1558"/>
                    <a:pt x="193" y="1558"/>
                    <a:pt x="193" y="1558"/>
                  </a:cubicBezTo>
                  <a:cubicBezTo>
                    <a:pt x="199" y="1566"/>
                    <a:pt x="204" y="1573"/>
                    <a:pt x="210" y="1581"/>
                  </a:cubicBezTo>
                  <a:lnTo>
                    <a:pt x="204" y="1585"/>
                  </a:lnTo>
                  <a:close/>
                  <a:moveTo>
                    <a:pt x="1780" y="1568"/>
                  </a:moveTo>
                  <a:cubicBezTo>
                    <a:pt x="1774" y="1564"/>
                    <a:pt x="1774" y="1564"/>
                    <a:pt x="1774" y="1564"/>
                  </a:cubicBezTo>
                  <a:cubicBezTo>
                    <a:pt x="1779" y="1556"/>
                    <a:pt x="1784" y="1549"/>
                    <a:pt x="1790" y="1541"/>
                  </a:cubicBezTo>
                  <a:cubicBezTo>
                    <a:pt x="1796" y="1545"/>
                    <a:pt x="1796" y="1545"/>
                    <a:pt x="1796" y="1545"/>
                  </a:cubicBezTo>
                  <a:cubicBezTo>
                    <a:pt x="1791" y="1553"/>
                    <a:pt x="1786" y="1561"/>
                    <a:pt x="1780" y="1568"/>
                  </a:cubicBezTo>
                  <a:close/>
                  <a:moveTo>
                    <a:pt x="178" y="1550"/>
                  </a:moveTo>
                  <a:cubicBezTo>
                    <a:pt x="172" y="1542"/>
                    <a:pt x="167" y="1534"/>
                    <a:pt x="162" y="1527"/>
                  </a:cubicBezTo>
                  <a:cubicBezTo>
                    <a:pt x="168" y="1522"/>
                    <a:pt x="168" y="1522"/>
                    <a:pt x="168" y="1522"/>
                  </a:cubicBezTo>
                  <a:cubicBezTo>
                    <a:pt x="174" y="1530"/>
                    <a:pt x="179" y="1538"/>
                    <a:pt x="184" y="1545"/>
                  </a:cubicBezTo>
                  <a:lnTo>
                    <a:pt x="178" y="1550"/>
                  </a:lnTo>
                  <a:close/>
                  <a:moveTo>
                    <a:pt x="1805" y="1532"/>
                  </a:moveTo>
                  <a:cubicBezTo>
                    <a:pt x="1799" y="1528"/>
                    <a:pt x="1799" y="1528"/>
                    <a:pt x="1799" y="1528"/>
                  </a:cubicBezTo>
                  <a:cubicBezTo>
                    <a:pt x="1804" y="1520"/>
                    <a:pt x="1809" y="1512"/>
                    <a:pt x="1814" y="1504"/>
                  </a:cubicBezTo>
                  <a:cubicBezTo>
                    <a:pt x="1821" y="1509"/>
                    <a:pt x="1821" y="1509"/>
                    <a:pt x="1821" y="1509"/>
                  </a:cubicBezTo>
                  <a:cubicBezTo>
                    <a:pt x="1816" y="1517"/>
                    <a:pt x="1811" y="1524"/>
                    <a:pt x="1805" y="1532"/>
                  </a:cubicBezTo>
                  <a:close/>
                  <a:moveTo>
                    <a:pt x="153" y="1513"/>
                  </a:moveTo>
                  <a:cubicBezTo>
                    <a:pt x="148" y="1505"/>
                    <a:pt x="143" y="1497"/>
                    <a:pt x="138" y="1489"/>
                  </a:cubicBezTo>
                  <a:cubicBezTo>
                    <a:pt x="145" y="1485"/>
                    <a:pt x="145" y="1485"/>
                    <a:pt x="145" y="1485"/>
                  </a:cubicBezTo>
                  <a:cubicBezTo>
                    <a:pt x="150" y="1493"/>
                    <a:pt x="155" y="1501"/>
                    <a:pt x="160" y="1509"/>
                  </a:cubicBezTo>
                  <a:lnTo>
                    <a:pt x="153" y="1513"/>
                  </a:lnTo>
                  <a:close/>
                  <a:moveTo>
                    <a:pt x="1829" y="1495"/>
                  </a:moveTo>
                  <a:cubicBezTo>
                    <a:pt x="1822" y="1491"/>
                    <a:pt x="1822" y="1491"/>
                    <a:pt x="1822" y="1491"/>
                  </a:cubicBezTo>
                  <a:cubicBezTo>
                    <a:pt x="1827" y="1483"/>
                    <a:pt x="1832" y="1475"/>
                    <a:pt x="1836" y="1467"/>
                  </a:cubicBezTo>
                  <a:cubicBezTo>
                    <a:pt x="1843" y="1471"/>
                    <a:pt x="1843" y="1471"/>
                    <a:pt x="1843" y="1471"/>
                  </a:cubicBezTo>
                  <a:cubicBezTo>
                    <a:pt x="1839" y="1479"/>
                    <a:pt x="1834" y="1487"/>
                    <a:pt x="1829" y="1495"/>
                  </a:cubicBezTo>
                  <a:close/>
                  <a:moveTo>
                    <a:pt x="130" y="1475"/>
                  </a:moveTo>
                  <a:cubicBezTo>
                    <a:pt x="126" y="1467"/>
                    <a:pt x="121" y="1459"/>
                    <a:pt x="117" y="1451"/>
                  </a:cubicBezTo>
                  <a:cubicBezTo>
                    <a:pt x="124" y="1447"/>
                    <a:pt x="124" y="1447"/>
                    <a:pt x="124" y="1447"/>
                  </a:cubicBezTo>
                  <a:cubicBezTo>
                    <a:pt x="128" y="1455"/>
                    <a:pt x="133" y="1463"/>
                    <a:pt x="137" y="1471"/>
                  </a:cubicBezTo>
                  <a:lnTo>
                    <a:pt x="130" y="1475"/>
                  </a:lnTo>
                  <a:close/>
                  <a:moveTo>
                    <a:pt x="1851" y="1457"/>
                  </a:moveTo>
                  <a:cubicBezTo>
                    <a:pt x="1844" y="1453"/>
                    <a:pt x="1844" y="1453"/>
                    <a:pt x="1844" y="1453"/>
                  </a:cubicBezTo>
                  <a:cubicBezTo>
                    <a:pt x="1848" y="1445"/>
                    <a:pt x="1853" y="1437"/>
                    <a:pt x="1857" y="1428"/>
                  </a:cubicBezTo>
                  <a:cubicBezTo>
                    <a:pt x="1864" y="1432"/>
                    <a:pt x="1864" y="1432"/>
                    <a:pt x="1864" y="1432"/>
                  </a:cubicBezTo>
                  <a:cubicBezTo>
                    <a:pt x="1860" y="1440"/>
                    <a:pt x="1855" y="1449"/>
                    <a:pt x="1851" y="1457"/>
                  </a:cubicBezTo>
                  <a:close/>
                  <a:moveTo>
                    <a:pt x="109" y="1436"/>
                  </a:moveTo>
                  <a:cubicBezTo>
                    <a:pt x="105" y="1428"/>
                    <a:pt x="101" y="1420"/>
                    <a:pt x="96" y="1411"/>
                  </a:cubicBezTo>
                  <a:cubicBezTo>
                    <a:pt x="104" y="1408"/>
                    <a:pt x="104" y="1408"/>
                    <a:pt x="104" y="1408"/>
                  </a:cubicBezTo>
                  <a:cubicBezTo>
                    <a:pt x="108" y="1416"/>
                    <a:pt x="112" y="1424"/>
                    <a:pt x="116" y="1433"/>
                  </a:cubicBezTo>
                  <a:lnTo>
                    <a:pt x="109" y="1436"/>
                  </a:lnTo>
                  <a:close/>
                  <a:moveTo>
                    <a:pt x="1871" y="1418"/>
                  </a:moveTo>
                  <a:cubicBezTo>
                    <a:pt x="1864" y="1414"/>
                    <a:pt x="1864" y="1414"/>
                    <a:pt x="1864" y="1414"/>
                  </a:cubicBezTo>
                  <a:cubicBezTo>
                    <a:pt x="1868" y="1406"/>
                    <a:pt x="1872" y="1397"/>
                    <a:pt x="1876" y="1389"/>
                  </a:cubicBezTo>
                  <a:cubicBezTo>
                    <a:pt x="1883" y="1392"/>
                    <a:pt x="1883" y="1392"/>
                    <a:pt x="1883" y="1392"/>
                  </a:cubicBezTo>
                  <a:cubicBezTo>
                    <a:pt x="1879" y="1401"/>
                    <a:pt x="1875" y="1409"/>
                    <a:pt x="1871" y="1418"/>
                  </a:cubicBezTo>
                  <a:close/>
                  <a:moveTo>
                    <a:pt x="90" y="1397"/>
                  </a:moveTo>
                  <a:cubicBezTo>
                    <a:pt x="86" y="1388"/>
                    <a:pt x="82" y="1379"/>
                    <a:pt x="78" y="1371"/>
                  </a:cubicBezTo>
                  <a:cubicBezTo>
                    <a:pt x="86" y="1368"/>
                    <a:pt x="86" y="1368"/>
                    <a:pt x="86" y="1368"/>
                  </a:cubicBezTo>
                  <a:cubicBezTo>
                    <a:pt x="89" y="1376"/>
                    <a:pt x="93" y="1385"/>
                    <a:pt x="97" y="1393"/>
                  </a:cubicBezTo>
                  <a:lnTo>
                    <a:pt x="90" y="1397"/>
                  </a:lnTo>
                  <a:close/>
                  <a:moveTo>
                    <a:pt x="1890" y="1378"/>
                  </a:moveTo>
                  <a:cubicBezTo>
                    <a:pt x="1882" y="1375"/>
                    <a:pt x="1882" y="1375"/>
                    <a:pt x="1882" y="1375"/>
                  </a:cubicBezTo>
                  <a:cubicBezTo>
                    <a:pt x="1886" y="1366"/>
                    <a:pt x="1890" y="1357"/>
                    <a:pt x="1893" y="1349"/>
                  </a:cubicBezTo>
                  <a:cubicBezTo>
                    <a:pt x="1900" y="1352"/>
                    <a:pt x="1900" y="1352"/>
                    <a:pt x="1900" y="1352"/>
                  </a:cubicBezTo>
                  <a:cubicBezTo>
                    <a:pt x="1897" y="1360"/>
                    <a:pt x="1893" y="1369"/>
                    <a:pt x="1890" y="1378"/>
                  </a:cubicBezTo>
                  <a:close/>
                  <a:moveTo>
                    <a:pt x="72" y="1356"/>
                  </a:moveTo>
                  <a:cubicBezTo>
                    <a:pt x="69" y="1347"/>
                    <a:pt x="65" y="1338"/>
                    <a:pt x="62" y="1330"/>
                  </a:cubicBezTo>
                  <a:cubicBezTo>
                    <a:pt x="69" y="1327"/>
                    <a:pt x="69" y="1327"/>
                    <a:pt x="69" y="1327"/>
                  </a:cubicBezTo>
                  <a:cubicBezTo>
                    <a:pt x="73" y="1336"/>
                    <a:pt x="76" y="1344"/>
                    <a:pt x="79" y="1353"/>
                  </a:cubicBezTo>
                  <a:lnTo>
                    <a:pt x="72" y="1356"/>
                  </a:lnTo>
                  <a:close/>
                  <a:moveTo>
                    <a:pt x="1906" y="1337"/>
                  </a:moveTo>
                  <a:cubicBezTo>
                    <a:pt x="1899" y="1334"/>
                    <a:pt x="1899" y="1334"/>
                    <a:pt x="1899" y="1334"/>
                  </a:cubicBezTo>
                  <a:cubicBezTo>
                    <a:pt x="1902" y="1325"/>
                    <a:pt x="1905" y="1317"/>
                    <a:pt x="1908" y="1308"/>
                  </a:cubicBezTo>
                  <a:cubicBezTo>
                    <a:pt x="1916" y="1311"/>
                    <a:pt x="1916" y="1311"/>
                    <a:pt x="1916" y="1311"/>
                  </a:cubicBezTo>
                  <a:cubicBezTo>
                    <a:pt x="1913" y="1319"/>
                    <a:pt x="1910" y="1328"/>
                    <a:pt x="1906" y="1337"/>
                  </a:cubicBezTo>
                  <a:close/>
                  <a:moveTo>
                    <a:pt x="56" y="1314"/>
                  </a:moveTo>
                  <a:cubicBezTo>
                    <a:pt x="53" y="1306"/>
                    <a:pt x="50" y="1297"/>
                    <a:pt x="47" y="1288"/>
                  </a:cubicBezTo>
                  <a:cubicBezTo>
                    <a:pt x="55" y="1285"/>
                    <a:pt x="55" y="1285"/>
                    <a:pt x="55" y="1285"/>
                  </a:cubicBezTo>
                  <a:cubicBezTo>
                    <a:pt x="58" y="1294"/>
                    <a:pt x="61" y="1303"/>
                    <a:pt x="64" y="1312"/>
                  </a:cubicBezTo>
                  <a:lnTo>
                    <a:pt x="56" y="1314"/>
                  </a:lnTo>
                  <a:close/>
                  <a:moveTo>
                    <a:pt x="1921" y="1295"/>
                  </a:moveTo>
                  <a:cubicBezTo>
                    <a:pt x="1914" y="1293"/>
                    <a:pt x="1914" y="1293"/>
                    <a:pt x="1914" y="1293"/>
                  </a:cubicBezTo>
                  <a:cubicBezTo>
                    <a:pt x="1916" y="1284"/>
                    <a:pt x="1919" y="1275"/>
                    <a:pt x="1922" y="1266"/>
                  </a:cubicBezTo>
                  <a:cubicBezTo>
                    <a:pt x="1930" y="1268"/>
                    <a:pt x="1930" y="1268"/>
                    <a:pt x="1930" y="1268"/>
                  </a:cubicBezTo>
                  <a:cubicBezTo>
                    <a:pt x="1927" y="1277"/>
                    <a:pt x="1924" y="1286"/>
                    <a:pt x="1921" y="1295"/>
                  </a:cubicBezTo>
                  <a:close/>
                  <a:moveTo>
                    <a:pt x="42" y="1272"/>
                  </a:moveTo>
                  <a:cubicBezTo>
                    <a:pt x="40" y="1263"/>
                    <a:pt x="37" y="1254"/>
                    <a:pt x="35" y="1245"/>
                  </a:cubicBezTo>
                  <a:cubicBezTo>
                    <a:pt x="42" y="1243"/>
                    <a:pt x="42" y="1243"/>
                    <a:pt x="42" y="1243"/>
                  </a:cubicBezTo>
                  <a:cubicBezTo>
                    <a:pt x="45" y="1252"/>
                    <a:pt x="47" y="1261"/>
                    <a:pt x="50" y="1270"/>
                  </a:cubicBezTo>
                  <a:lnTo>
                    <a:pt x="42" y="1272"/>
                  </a:lnTo>
                  <a:close/>
                  <a:moveTo>
                    <a:pt x="1934" y="1253"/>
                  </a:moveTo>
                  <a:cubicBezTo>
                    <a:pt x="1926" y="1251"/>
                    <a:pt x="1926" y="1251"/>
                    <a:pt x="1926" y="1251"/>
                  </a:cubicBezTo>
                  <a:cubicBezTo>
                    <a:pt x="1929" y="1242"/>
                    <a:pt x="1931" y="1233"/>
                    <a:pt x="1934" y="1224"/>
                  </a:cubicBezTo>
                  <a:cubicBezTo>
                    <a:pt x="1941" y="1226"/>
                    <a:pt x="1941" y="1226"/>
                    <a:pt x="1941" y="1226"/>
                  </a:cubicBezTo>
                  <a:cubicBezTo>
                    <a:pt x="1939" y="1235"/>
                    <a:pt x="1937" y="1244"/>
                    <a:pt x="1934" y="1253"/>
                  </a:cubicBezTo>
                  <a:close/>
                  <a:moveTo>
                    <a:pt x="31" y="1230"/>
                  </a:moveTo>
                  <a:cubicBezTo>
                    <a:pt x="28" y="1221"/>
                    <a:pt x="26" y="1212"/>
                    <a:pt x="24" y="1202"/>
                  </a:cubicBezTo>
                  <a:cubicBezTo>
                    <a:pt x="32" y="1201"/>
                    <a:pt x="32" y="1201"/>
                    <a:pt x="32" y="1201"/>
                  </a:cubicBezTo>
                  <a:cubicBezTo>
                    <a:pt x="34" y="1210"/>
                    <a:pt x="36" y="1219"/>
                    <a:pt x="38" y="1228"/>
                  </a:cubicBezTo>
                  <a:lnTo>
                    <a:pt x="31" y="1230"/>
                  </a:lnTo>
                  <a:close/>
                  <a:moveTo>
                    <a:pt x="1945" y="1210"/>
                  </a:moveTo>
                  <a:cubicBezTo>
                    <a:pt x="1937" y="1208"/>
                    <a:pt x="1937" y="1208"/>
                    <a:pt x="1937" y="1208"/>
                  </a:cubicBezTo>
                  <a:cubicBezTo>
                    <a:pt x="1939" y="1199"/>
                    <a:pt x="1941" y="1190"/>
                    <a:pt x="1943" y="1181"/>
                  </a:cubicBezTo>
                  <a:cubicBezTo>
                    <a:pt x="1951" y="1183"/>
                    <a:pt x="1951" y="1183"/>
                    <a:pt x="1951" y="1183"/>
                  </a:cubicBezTo>
                  <a:cubicBezTo>
                    <a:pt x="1949" y="1192"/>
                    <a:pt x="1947" y="1201"/>
                    <a:pt x="1945" y="1210"/>
                  </a:cubicBezTo>
                  <a:close/>
                  <a:moveTo>
                    <a:pt x="21" y="1187"/>
                  </a:moveTo>
                  <a:cubicBezTo>
                    <a:pt x="19" y="1178"/>
                    <a:pt x="17" y="1168"/>
                    <a:pt x="15" y="1159"/>
                  </a:cubicBezTo>
                  <a:cubicBezTo>
                    <a:pt x="23" y="1158"/>
                    <a:pt x="23" y="1158"/>
                    <a:pt x="23" y="1158"/>
                  </a:cubicBezTo>
                  <a:cubicBezTo>
                    <a:pt x="25" y="1167"/>
                    <a:pt x="27" y="1176"/>
                    <a:pt x="28" y="1185"/>
                  </a:cubicBezTo>
                  <a:lnTo>
                    <a:pt x="21" y="1187"/>
                  </a:lnTo>
                  <a:close/>
                  <a:moveTo>
                    <a:pt x="1954" y="1167"/>
                  </a:moveTo>
                  <a:cubicBezTo>
                    <a:pt x="1946" y="1166"/>
                    <a:pt x="1946" y="1166"/>
                    <a:pt x="1946" y="1166"/>
                  </a:cubicBezTo>
                  <a:cubicBezTo>
                    <a:pt x="1948" y="1157"/>
                    <a:pt x="1950" y="1147"/>
                    <a:pt x="1951" y="1138"/>
                  </a:cubicBezTo>
                  <a:cubicBezTo>
                    <a:pt x="1959" y="1139"/>
                    <a:pt x="1959" y="1139"/>
                    <a:pt x="1959" y="1139"/>
                  </a:cubicBezTo>
                  <a:cubicBezTo>
                    <a:pt x="1957" y="1149"/>
                    <a:pt x="1956" y="1158"/>
                    <a:pt x="1954" y="1167"/>
                  </a:cubicBezTo>
                  <a:close/>
                  <a:moveTo>
                    <a:pt x="13" y="1143"/>
                  </a:moveTo>
                  <a:cubicBezTo>
                    <a:pt x="11" y="1134"/>
                    <a:pt x="10" y="1125"/>
                    <a:pt x="9" y="1116"/>
                  </a:cubicBezTo>
                  <a:cubicBezTo>
                    <a:pt x="16" y="1115"/>
                    <a:pt x="16" y="1115"/>
                    <a:pt x="16" y="1115"/>
                  </a:cubicBezTo>
                  <a:cubicBezTo>
                    <a:pt x="18" y="1124"/>
                    <a:pt x="19" y="1133"/>
                    <a:pt x="20" y="1142"/>
                  </a:cubicBezTo>
                  <a:lnTo>
                    <a:pt x="13" y="1143"/>
                  </a:lnTo>
                  <a:close/>
                  <a:moveTo>
                    <a:pt x="1961" y="1123"/>
                  </a:moveTo>
                  <a:cubicBezTo>
                    <a:pt x="1953" y="1122"/>
                    <a:pt x="1953" y="1122"/>
                    <a:pt x="1953" y="1122"/>
                  </a:cubicBezTo>
                  <a:cubicBezTo>
                    <a:pt x="1955" y="1113"/>
                    <a:pt x="1956" y="1104"/>
                    <a:pt x="1957" y="1095"/>
                  </a:cubicBezTo>
                  <a:cubicBezTo>
                    <a:pt x="1965" y="1096"/>
                    <a:pt x="1965" y="1096"/>
                    <a:pt x="1965" y="1096"/>
                  </a:cubicBezTo>
                  <a:cubicBezTo>
                    <a:pt x="1964" y="1105"/>
                    <a:pt x="1963" y="1114"/>
                    <a:pt x="1961" y="1123"/>
                  </a:cubicBezTo>
                  <a:close/>
                  <a:moveTo>
                    <a:pt x="7" y="1100"/>
                  </a:moveTo>
                  <a:cubicBezTo>
                    <a:pt x="5" y="1090"/>
                    <a:pt x="5" y="1081"/>
                    <a:pt x="4" y="1072"/>
                  </a:cubicBezTo>
                  <a:cubicBezTo>
                    <a:pt x="12" y="1071"/>
                    <a:pt x="12" y="1071"/>
                    <a:pt x="12" y="1071"/>
                  </a:cubicBezTo>
                  <a:cubicBezTo>
                    <a:pt x="12" y="1080"/>
                    <a:pt x="13" y="1089"/>
                    <a:pt x="14" y="1099"/>
                  </a:cubicBezTo>
                  <a:lnTo>
                    <a:pt x="7" y="1100"/>
                  </a:lnTo>
                  <a:close/>
                  <a:moveTo>
                    <a:pt x="1966" y="1080"/>
                  </a:moveTo>
                  <a:cubicBezTo>
                    <a:pt x="1958" y="1079"/>
                    <a:pt x="1958" y="1079"/>
                    <a:pt x="1958" y="1079"/>
                  </a:cubicBezTo>
                  <a:cubicBezTo>
                    <a:pt x="1959" y="1070"/>
                    <a:pt x="1960" y="1060"/>
                    <a:pt x="1961" y="1051"/>
                  </a:cubicBezTo>
                  <a:cubicBezTo>
                    <a:pt x="1969" y="1052"/>
                    <a:pt x="1969" y="1052"/>
                    <a:pt x="1969" y="1052"/>
                  </a:cubicBezTo>
                  <a:cubicBezTo>
                    <a:pt x="1968" y="1061"/>
                    <a:pt x="1967" y="1070"/>
                    <a:pt x="1966" y="1080"/>
                  </a:cubicBezTo>
                  <a:close/>
                  <a:moveTo>
                    <a:pt x="2" y="1056"/>
                  </a:moveTo>
                  <a:cubicBezTo>
                    <a:pt x="2" y="1046"/>
                    <a:pt x="1" y="1037"/>
                    <a:pt x="1" y="1028"/>
                  </a:cubicBezTo>
                  <a:cubicBezTo>
                    <a:pt x="9" y="1027"/>
                    <a:pt x="9" y="1027"/>
                    <a:pt x="9" y="1027"/>
                  </a:cubicBezTo>
                  <a:cubicBezTo>
                    <a:pt x="9" y="1036"/>
                    <a:pt x="10" y="1046"/>
                    <a:pt x="10" y="1055"/>
                  </a:cubicBezTo>
                  <a:lnTo>
                    <a:pt x="2" y="1056"/>
                  </a:lnTo>
                  <a:close/>
                  <a:moveTo>
                    <a:pt x="1970" y="1036"/>
                  </a:moveTo>
                  <a:cubicBezTo>
                    <a:pt x="1962" y="1035"/>
                    <a:pt x="1962" y="1035"/>
                    <a:pt x="1962" y="1035"/>
                  </a:cubicBezTo>
                  <a:cubicBezTo>
                    <a:pt x="1962" y="1026"/>
                    <a:pt x="1962" y="1017"/>
                    <a:pt x="1963" y="1007"/>
                  </a:cubicBezTo>
                  <a:cubicBezTo>
                    <a:pt x="1971" y="1007"/>
                    <a:pt x="1971" y="1007"/>
                    <a:pt x="1971" y="1007"/>
                  </a:cubicBezTo>
                  <a:cubicBezTo>
                    <a:pt x="1970" y="1017"/>
                    <a:pt x="1970" y="1026"/>
                    <a:pt x="1970" y="1036"/>
                  </a:cubicBezTo>
                  <a:close/>
                  <a:moveTo>
                    <a:pt x="0" y="1012"/>
                  </a:moveTo>
                  <a:cubicBezTo>
                    <a:pt x="0" y="1003"/>
                    <a:pt x="0" y="994"/>
                    <a:pt x="0" y="985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8" y="983"/>
                    <a:pt x="8" y="983"/>
                    <a:pt x="8" y="983"/>
                  </a:cubicBezTo>
                  <a:cubicBezTo>
                    <a:pt x="8" y="985"/>
                    <a:pt x="8" y="985"/>
                    <a:pt x="8" y="985"/>
                  </a:cubicBezTo>
                  <a:cubicBezTo>
                    <a:pt x="8" y="994"/>
                    <a:pt x="8" y="1003"/>
                    <a:pt x="8" y="1011"/>
                  </a:cubicBezTo>
                  <a:lnTo>
                    <a:pt x="0" y="1012"/>
                  </a:lnTo>
                  <a:close/>
                  <a:moveTo>
                    <a:pt x="1971" y="991"/>
                  </a:moveTo>
                  <a:cubicBezTo>
                    <a:pt x="1963" y="991"/>
                    <a:pt x="1963" y="991"/>
                    <a:pt x="1963" y="991"/>
                  </a:cubicBezTo>
                  <a:cubicBezTo>
                    <a:pt x="1963" y="989"/>
                    <a:pt x="1963" y="987"/>
                    <a:pt x="1963" y="985"/>
                  </a:cubicBezTo>
                  <a:cubicBezTo>
                    <a:pt x="1963" y="978"/>
                    <a:pt x="1963" y="971"/>
                    <a:pt x="1963" y="963"/>
                  </a:cubicBezTo>
                  <a:cubicBezTo>
                    <a:pt x="1971" y="963"/>
                    <a:pt x="1971" y="963"/>
                    <a:pt x="1971" y="963"/>
                  </a:cubicBezTo>
                  <a:cubicBezTo>
                    <a:pt x="1971" y="971"/>
                    <a:pt x="1971" y="978"/>
                    <a:pt x="1971" y="985"/>
                  </a:cubicBezTo>
                  <a:cubicBezTo>
                    <a:pt x="1971" y="987"/>
                    <a:pt x="1971" y="989"/>
                    <a:pt x="1971" y="991"/>
                  </a:cubicBezTo>
                  <a:close/>
                  <a:moveTo>
                    <a:pt x="8" y="968"/>
                  </a:moveTo>
                  <a:cubicBezTo>
                    <a:pt x="0" y="967"/>
                    <a:pt x="0" y="967"/>
                    <a:pt x="0" y="967"/>
                  </a:cubicBezTo>
                  <a:cubicBezTo>
                    <a:pt x="0" y="958"/>
                    <a:pt x="1" y="949"/>
                    <a:pt x="1" y="939"/>
                  </a:cubicBezTo>
                  <a:cubicBezTo>
                    <a:pt x="9" y="940"/>
                    <a:pt x="9" y="940"/>
                    <a:pt x="9" y="940"/>
                  </a:cubicBezTo>
                  <a:cubicBezTo>
                    <a:pt x="9" y="949"/>
                    <a:pt x="8" y="958"/>
                    <a:pt x="8" y="968"/>
                  </a:cubicBezTo>
                  <a:close/>
                  <a:moveTo>
                    <a:pt x="1962" y="948"/>
                  </a:moveTo>
                  <a:cubicBezTo>
                    <a:pt x="1962" y="938"/>
                    <a:pt x="1961" y="929"/>
                    <a:pt x="1961" y="920"/>
                  </a:cubicBezTo>
                  <a:cubicBezTo>
                    <a:pt x="1969" y="919"/>
                    <a:pt x="1969" y="919"/>
                    <a:pt x="1969" y="919"/>
                  </a:cubicBezTo>
                  <a:cubicBezTo>
                    <a:pt x="1969" y="929"/>
                    <a:pt x="1970" y="938"/>
                    <a:pt x="1970" y="947"/>
                  </a:cubicBezTo>
                  <a:lnTo>
                    <a:pt x="1962" y="948"/>
                  </a:lnTo>
                  <a:close/>
                  <a:moveTo>
                    <a:pt x="10" y="924"/>
                  </a:moveTo>
                  <a:cubicBezTo>
                    <a:pt x="2" y="923"/>
                    <a:pt x="2" y="923"/>
                    <a:pt x="2" y="923"/>
                  </a:cubicBezTo>
                  <a:cubicBezTo>
                    <a:pt x="3" y="914"/>
                    <a:pt x="3" y="904"/>
                    <a:pt x="4" y="895"/>
                  </a:cubicBezTo>
                  <a:cubicBezTo>
                    <a:pt x="12" y="896"/>
                    <a:pt x="12" y="896"/>
                    <a:pt x="12" y="896"/>
                  </a:cubicBezTo>
                  <a:cubicBezTo>
                    <a:pt x="11" y="905"/>
                    <a:pt x="10" y="914"/>
                    <a:pt x="10" y="924"/>
                  </a:cubicBezTo>
                  <a:close/>
                  <a:moveTo>
                    <a:pt x="1960" y="904"/>
                  </a:moveTo>
                  <a:cubicBezTo>
                    <a:pt x="1959" y="895"/>
                    <a:pt x="1958" y="885"/>
                    <a:pt x="1957" y="876"/>
                  </a:cubicBezTo>
                  <a:cubicBezTo>
                    <a:pt x="1965" y="875"/>
                    <a:pt x="1965" y="875"/>
                    <a:pt x="1965" y="875"/>
                  </a:cubicBezTo>
                  <a:cubicBezTo>
                    <a:pt x="1966" y="884"/>
                    <a:pt x="1967" y="894"/>
                    <a:pt x="1967" y="903"/>
                  </a:cubicBezTo>
                  <a:lnTo>
                    <a:pt x="1960" y="904"/>
                  </a:lnTo>
                  <a:close/>
                  <a:moveTo>
                    <a:pt x="14" y="880"/>
                  </a:moveTo>
                  <a:cubicBezTo>
                    <a:pt x="6" y="879"/>
                    <a:pt x="6" y="879"/>
                    <a:pt x="6" y="879"/>
                  </a:cubicBezTo>
                  <a:cubicBezTo>
                    <a:pt x="7" y="870"/>
                    <a:pt x="8" y="861"/>
                    <a:pt x="9" y="851"/>
                  </a:cubicBezTo>
                  <a:cubicBezTo>
                    <a:pt x="17" y="852"/>
                    <a:pt x="17" y="852"/>
                    <a:pt x="17" y="852"/>
                  </a:cubicBezTo>
                  <a:cubicBezTo>
                    <a:pt x="16" y="862"/>
                    <a:pt x="15" y="871"/>
                    <a:pt x="14" y="880"/>
                  </a:cubicBezTo>
                  <a:close/>
                  <a:moveTo>
                    <a:pt x="1955" y="860"/>
                  </a:moveTo>
                  <a:cubicBezTo>
                    <a:pt x="1954" y="851"/>
                    <a:pt x="1952" y="842"/>
                    <a:pt x="1951" y="833"/>
                  </a:cubicBezTo>
                  <a:cubicBezTo>
                    <a:pt x="1959" y="831"/>
                    <a:pt x="1959" y="831"/>
                    <a:pt x="1959" y="831"/>
                  </a:cubicBezTo>
                  <a:cubicBezTo>
                    <a:pt x="1960" y="841"/>
                    <a:pt x="1962" y="850"/>
                    <a:pt x="1963" y="859"/>
                  </a:cubicBezTo>
                  <a:lnTo>
                    <a:pt x="1955" y="860"/>
                  </a:lnTo>
                  <a:close/>
                  <a:moveTo>
                    <a:pt x="19" y="837"/>
                  </a:moveTo>
                  <a:cubicBezTo>
                    <a:pt x="11" y="835"/>
                    <a:pt x="11" y="835"/>
                    <a:pt x="11" y="835"/>
                  </a:cubicBezTo>
                  <a:cubicBezTo>
                    <a:pt x="13" y="826"/>
                    <a:pt x="14" y="817"/>
                    <a:pt x="16" y="808"/>
                  </a:cubicBezTo>
                  <a:cubicBezTo>
                    <a:pt x="24" y="809"/>
                    <a:pt x="24" y="809"/>
                    <a:pt x="24" y="809"/>
                  </a:cubicBezTo>
                  <a:cubicBezTo>
                    <a:pt x="22" y="818"/>
                    <a:pt x="21" y="827"/>
                    <a:pt x="19" y="837"/>
                  </a:cubicBezTo>
                  <a:close/>
                  <a:moveTo>
                    <a:pt x="1948" y="817"/>
                  </a:moveTo>
                  <a:cubicBezTo>
                    <a:pt x="1947" y="808"/>
                    <a:pt x="1945" y="799"/>
                    <a:pt x="1943" y="790"/>
                  </a:cubicBezTo>
                  <a:cubicBezTo>
                    <a:pt x="1951" y="788"/>
                    <a:pt x="1951" y="788"/>
                    <a:pt x="1951" y="788"/>
                  </a:cubicBezTo>
                  <a:cubicBezTo>
                    <a:pt x="1953" y="797"/>
                    <a:pt x="1955" y="806"/>
                    <a:pt x="1956" y="816"/>
                  </a:cubicBezTo>
                  <a:lnTo>
                    <a:pt x="1948" y="817"/>
                  </a:lnTo>
                  <a:close/>
                  <a:moveTo>
                    <a:pt x="27" y="793"/>
                  </a:moveTo>
                  <a:cubicBezTo>
                    <a:pt x="19" y="792"/>
                    <a:pt x="19" y="792"/>
                    <a:pt x="19" y="792"/>
                  </a:cubicBezTo>
                  <a:cubicBezTo>
                    <a:pt x="21" y="783"/>
                    <a:pt x="23" y="774"/>
                    <a:pt x="25" y="764"/>
                  </a:cubicBezTo>
                  <a:cubicBezTo>
                    <a:pt x="33" y="766"/>
                    <a:pt x="33" y="766"/>
                    <a:pt x="33" y="766"/>
                  </a:cubicBezTo>
                  <a:cubicBezTo>
                    <a:pt x="31" y="775"/>
                    <a:pt x="29" y="784"/>
                    <a:pt x="27" y="793"/>
                  </a:cubicBezTo>
                  <a:close/>
                  <a:moveTo>
                    <a:pt x="1940" y="774"/>
                  </a:moveTo>
                  <a:cubicBezTo>
                    <a:pt x="1938" y="765"/>
                    <a:pt x="1936" y="756"/>
                    <a:pt x="1934" y="747"/>
                  </a:cubicBezTo>
                  <a:cubicBezTo>
                    <a:pt x="1941" y="745"/>
                    <a:pt x="1941" y="745"/>
                    <a:pt x="1941" y="745"/>
                  </a:cubicBezTo>
                  <a:cubicBezTo>
                    <a:pt x="1944" y="754"/>
                    <a:pt x="1946" y="763"/>
                    <a:pt x="1948" y="772"/>
                  </a:cubicBezTo>
                  <a:lnTo>
                    <a:pt x="1940" y="774"/>
                  </a:lnTo>
                  <a:close/>
                  <a:moveTo>
                    <a:pt x="36" y="751"/>
                  </a:moveTo>
                  <a:cubicBezTo>
                    <a:pt x="29" y="749"/>
                    <a:pt x="29" y="749"/>
                    <a:pt x="29" y="749"/>
                  </a:cubicBezTo>
                  <a:cubicBezTo>
                    <a:pt x="31" y="740"/>
                    <a:pt x="33" y="731"/>
                    <a:pt x="36" y="722"/>
                  </a:cubicBezTo>
                  <a:cubicBezTo>
                    <a:pt x="43" y="724"/>
                    <a:pt x="43" y="724"/>
                    <a:pt x="43" y="724"/>
                  </a:cubicBezTo>
                  <a:cubicBezTo>
                    <a:pt x="41" y="733"/>
                    <a:pt x="39" y="742"/>
                    <a:pt x="36" y="751"/>
                  </a:cubicBezTo>
                  <a:close/>
                  <a:moveTo>
                    <a:pt x="1930" y="731"/>
                  </a:moveTo>
                  <a:cubicBezTo>
                    <a:pt x="1927" y="722"/>
                    <a:pt x="1925" y="713"/>
                    <a:pt x="1922" y="705"/>
                  </a:cubicBezTo>
                  <a:cubicBezTo>
                    <a:pt x="1930" y="702"/>
                    <a:pt x="1930" y="702"/>
                    <a:pt x="1930" y="702"/>
                  </a:cubicBezTo>
                  <a:cubicBezTo>
                    <a:pt x="1932" y="711"/>
                    <a:pt x="1935" y="720"/>
                    <a:pt x="1937" y="729"/>
                  </a:cubicBezTo>
                  <a:lnTo>
                    <a:pt x="1930" y="731"/>
                  </a:lnTo>
                  <a:close/>
                  <a:moveTo>
                    <a:pt x="48" y="708"/>
                  </a:moveTo>
                  <a:cubicBezTo>
                    <a:pt x="40" y="706"/>
                    <a:pt x="40" y="706"/>
                    <a:pt x="40" y="706"/>
                  </a:cubicBezTo>
                  <a:cubicBezTo>
                    <a:pt x="43" y="697"/>
                    <a:pt x="46" y="688"/>
                    <a:pt x="48" y="679"/>
                  </a:cubicBezTo>
                  <a:cubicBezTo>
                    <a:pt x="56" y="682"/>
                    <a:pt x="56" y="682"/>
                    <a:pt x="56" y="682"/>
                  </a:cubicBezTo>
                  <a:cubicBezTo>
                    <a:pt x="53" y="691"/>
                    <a:pt x="50" y="700"/>
                    <a:pt x="48" y="708"/>
                  </a:cubicBezTo>
                  <a:close/>
                  <a:moveTo>
                    <a:pt x="1917" y="689"/>
                  </a:moveTo>
                  <a:cubicBezTo>
                    <a:pt x="1914" y="681"/>
                    <a:pt x="1911" y="672"/>
                    <a:pt x="1908" y="663"/>
                  </a:cubicBezTo>
                  <a:cubicBezTo>
                    <a:pt x="1916" y="660"/>
                    <a:pt x="1916" y="660"/>
                    <a:pt x="1916" y="660"/>
                  </a:cubicBezTo>
                  <a:cubicBezTo>
                    <a:pt x="1919" y="669"/>
                    <a:pt x="1922" y="678"/>
                    <a:pt x="1925" y="687"/>
                  </a:cubicBezTo>
                  <a:lnTo>
                    <a:pt x="1917" y="689"/>
                  </a:lnTo>
                  <a:close/>
                  <a:moveTo>
                    <a:pt x="61" y="667"/>
                  </a:moveTo>
                  <a:cubicBezTo>
                    <a:pt x="54" y="664"/>
                    <a:pt x="54" y="664"/>
                    <a:pt x="54" y="664"/>
                  </a:cubicBezTo>
                  <a:cubicBezTo>
                    <a:pt x="57" y="655"/>
                    <a:pt x="60" y="646"/>
                    <a:pt x="63" y="638"/>
                  </a:cubicBezTo>
                  <a:cubicBezTo>
                    <a:pt x="71" y="641"/>
                    <a:pt x="71" y="641"/>
                    <a:pt x="71" y="641"/>
                  </a:cubicBezTo>
                  <a:cubicBezTo>
                    <a:pt x="67" y="649"/>
                    <a:pt x="64" y="658"/>
                    <a:pt x="61" y="667"/>
                  </a:cubicBezTo>
                  <a:close/>
                  <a:moveTo>
                    <a:pt x="1903" y="648"/>
                  </a:moveTo>
                  <a:cubicBezTo>
                    <a:pt x="1900" y="639"/>
                    <a:pt x="1896" y="630"/>
                    <a:pt x="1893" y="622"/>
                  </a:cubicBezTo>
                  <a:cubicBezTo>
                    <a:pt x="1900" y="619"/>
                    <a:pt x="1900" y="619"/>
                    <a:pt x="1900" y="619"/>
                  </a:cubicBezTo>
                  <a:cubicBezTo>
                    <a:pt x="1904" y="627"/>
                    <a:pt x="1907" y="636"/>
                    <a:pt x="1911" y="645"/>
                  </a:cubicBezTo>
                  <a:lnTo>
                    <a:pt x="1903" y="648"/>
                  </a:lnTo>
                  <a:close/>
                  <a:moveTo>
                    <a:pt x="76" y="626"/>
                  </a:moveTo>
                  <a:cubicBezTo>
                    <a:pt x="69" y="623"/>
                    <a:pt x="69" y="623"/>
                    <a:pt x="69" y="623"/>
                  </a:cubicBezTo>
                  <a:cubicBezTo>
                    <a:pt x="72" y="614"/>
                    <a:pt x="76" y="606"/>
                    <a:pt x="80" y="597"/>
                  </a:cubicBezTo>
                  <a:cubicBezTo>
                    <a:pt x="87" y="600"/>
                    <a:pt x="87" y="600"/>
                    <a:pt x="87" y="600"/>
                  </a:cubicBezTo>
                  <a:cubicBezTo>
                    <a:pt x="83" y="609"/>
                    <a:pt x="80" y="617"/>
                    <a:pt x="76" y="626"/>
                  </a:cubicBezTo>
                  <a:close/>
                  <a:moveTo>
                    <a:pt x="1887" y="607"/>
                  </a:moveTo>
                  <a:cubicBezTo>
                    <a:pt x="1883" y="598"/>
                    <a:pt x="1880" y="590"/>
                    <a:pt x="1876" y="581"/>
                  </a:cubicBezTo>
                  <a:cubicBezTo>
                    <a:pt x="1883" y="578"/>
                    <a:pt x="1883" y="578"/>
                    <a:pt x="1883" y="578"/>
                  </a:cubicBezTo>
                  <a:cubicBezTo>
                    <a:pt x="1887" y="587"/>
                    <a:pt x="1891" y="595"/>
                    <a:pt x="1894" y="604"/>
                  </a:cubicBezTo>
                  <a:lnTo>
                    <a:pt x="1887" y="607"/>
                  </a:lnTo>
                  <a:close/>
                  <a:moveTo>
                    <a:pt x="93" y="586"/>
                  </a:moveTo>
                  <a:cubicBezTo>
                    <a:pt x="86" y="582"/>
                    <a:pt x="86" y="582"/>
                    <a:pt x="86" y="582"/>
                  </a:cubicBezTo>
                  <a:cubicBezTo>
                    <a:pt x="90" y="574"/>
                    <a:pt x="94" y="565"/>
                    <a:pt x="98" y="557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1" y="569"/>
                    <a:pt x="97" y="577"/>
                    <a:pt x="93" y="586"/>
                  </a:cubicBezTo>
                  <a:close/>
                  <a:moveTo>
                    <a:pt x="1869" y="567"/>
                  </a:moveTo>
                  <a:cubicBezTo>
                    <a:pt x="1865" y="558"/>
                    <a:pt x="1861" y="550"/>
                    <a:pt x="1857" y="542"/>
                  </a:cubicBezTo>
                  <a:cubicBezTo>
                    <a:pt x="1864" y="538"/>
                    <a:pt x="1864" y="538"/>
                    <a:pt x="1864" y="538"/>
                  </a:cubicBezTo>
                  <a:cubicBezTo>
                    <a:pt x="1868" y="546"/>
                    <a:pt x="1872" y="555"/>
                    <a:pt x="1876" y="563"/>
                  </a:cubicBezTo>
                  <a:lnTo>
                    <a:pt x="1869" y="567"/>
                  </a:lnTo>
                  <a:close/>
                  <a:moveTo>
                    <a:pt x="112" y="546"/>
                  </a:moveTo>
                  <a:cubicBezTo>
                    <a:pt x="105" y="542"/>
                    <a:pt x="105" y="542"/>
                    <a:pt x="105" y="542"/>
                  </a:cubicBezTo>
                  <a:cubicBezTo>
                    <a:pt x="109" y="534"/>
                    <a:pt x="113" y="526"/>
                    <a:pt x="118" y="518"/>
                  </a:cubicBezTo>
                  <a:cubicBezTo>
                    <a:pt x="125" y="521"/>
                    <a:pt x="125" y="521"/>
                    <a:pt x="125" y="521"/>
                  </a:cubicBezTo>
                  <a:cubicBezTo>
                    <a:pt x="121" y="530"/>
                    <a:pt x="116" y="538"/>
                    <a:pt x="112" y="546"/>
                  </a:cubicBezTo>
                  <a:close/>
                  <a:moveTo>
                    <a:pt x="1849" y="528"/>
                  </a:moveTo>
                  <a:cubicBezTo>
                    <a:pt x="1845" y="519"/>
                    <a:pt x="1840" y="511"/>
                    <a:pt x="1836" y="503"/>
                  </a:cubicBezTo>
                  <a:cubicBezTo>
                    <a:pt x="1843" y="499"/>
                    <a:pt x="1843" y="499"/>
                    <a:pt x="1843" y="499"/>
                  </a:cubicBezTo>
                  <a:cubicBezTo>
                    <a:pt x="1847" y="507"/>
                    <a:pt x="1852" y="516"/>
                    <a:pt x="1856" y="524"/>
                  </a:cubicBezTo>
                  <a:lnTo>
                    <a:pt x="1849" y="528"/>
                  </a:lnTo>
                  <a:close/>
                  <a:moveTo>
                    <a:pt x="133" y="507"/>
                  </a:moveTo>
                  <a:cubicBezTo>
                    <a:pt x="126" y="504"/>
                    <a:pt x="126" y="504"/>
                    <a:pt x="126" y="504"/>
                  </a:cubicBezTo>
                  <a:cubicBezTo>
                    <a:pt x="130" y="495"/>
                    <a:pt x="135" y="487"/>
                    <a:pt x="140" y="479"/>
                  </a:cubicBezTo>
                  <a:cubicBezTo>
                    <a:pt x="147" y="483"/>
                    <a:pt x="147" y="483"/>
                    <a:pt x="147" y="483"/>
                  </a:cubicBezTo>
                  <a:cubicBezTo>
                    <a:pt x="142" y="491"/>
                    <a:pt x="137" y="499"/>
                    <a:pt x="133" y="507"/>
                  </a:cubicBezTo>
                  <a:close/>
                  <a:moveTo>
                    <a:pt x="1828" y="489"/>
                  </a:moveTo>
                  <a:cubicBezTo>
                    <a:pt x="1823" y="481"/>
                    <a:pt x="1818" y="473"/>
                    <a:pt x="1813" y="465"/>
                  </a:cubicBezTo>
                  <a:cubicBezTo>
                    <a:pt x="1820" y="461"/>
                    <a:pt x="1820" y="461"/>
                    <a:pt x="1820" y="461"/>
                  </a:cubicBezTo>
                  <a:cubicBezTo>
                    <a:pt x="1825" y="469"/>
                    <a:pt x="1830" y="477"/>
                    <a:pt x="1835" y="485"/>
                  </a:cubicBezTo>
                  <a:lnTo>
                    <a:pt x="1828" y="489"/>
                  </a:lnTo>
                  <a:close/>
                  <a:moveTo>
                    <a:pt x="155" y="470"/>
                  </a:moveTo>
                  <a:cubicBezTo>
                    <a:pt x="148" y="466"/>
                    <a:pt x="148" y="466"/>
                    <a:pt x="148" y="466"/>
                  </a:cubicBezTo>
                  <a:cubicBezTo>
                    <a:pt x="153" y="458"/>
                    <a:pt x="158" y="450"/>
                    <a:pt x="163" y="442"/>
                  </a:cubicBezTo>
                  <a:cubicBezTo>
                    <a:pt x="170" y="446"/>
                    <a:pt x="170" y="446"/>
                    <a:pt x="170" y="446"/>
                  </a:cubicBezTo>
                  <a:cubicBezTo>
                    <a:pt x="165" y="454"/>
                    <a:pt x="160" y="462"/>
                    <a:pt x="155" y="470"/>
                  </a:cubicBezTo>
                  <a:close/>
                  <a:moveTo>
                    <a:pt x="1805" y="452"/>
                  </a:moveTo>
                  <a:cubicBezTo>
                    <a:pt x="1800" y="444"/>
                    <a:pt x="1794" y="436"/>
                    <a:pt x="1789" y="429"/>
                  </a:cubicBezTo>
                  <a:cubicBezTo>
                    <a:pt x="1796" y="424"/>
                    <a:pt x="1796" y="424"/>
                    <a:pt x="1796" y="424"/>
                  </a:cubicBezTo>
                  <a:cubicBezTo>
                    <a:pt x="1801" y="432"/>
                    <a:pt x="1806" y="440"/>
                    <a:pt x="1811" y="448"/>
                  </a:cubicBezTo>
                  <a:lnTo>
                    <a:pt x="1805" y="452"/>
                  </a:lnTo>
                  <a:close/>
                  <a:moveTo>
                    <a:pt x="179" y="433"/>
                  </a:moveTo>
                  <a:cubicBezTo>
                    <a:pt x="172" y="429"/>
                    <a:pt x="172" y="429"/>
                    <a:pt x="172" y="429"/>
                  </a:cubicBezTo>
                  <a:cubicBezTo>
                    <a:pt x="177" y="421"/>
                    <a:pt x="183" y="413"/>
                    <a:pt x="188" y="406"/>
                  </a:cubicBezTo>
                  <a:cubicBezTo>
                    <a:pt x="195" y="410"/>
                    <a:pt x="195" y="410"/>
                    <a:pt x="195" y="410"/>
                  </a:cubicBezTo>
                  <a:cubicBezTo>
                    <a:pt x="189" y="418"/>
                    <a:pt x="184" y="426"/>
                    <a:pt x="179" y="433"/>
                  </a:cubicBezTo>
                  <a:close/>
                  <a:moveTo>
                    <a:pt x="1780" y="416"/>
                  </a:moveTo>
                  <a:cubicBezTo>
                    <a:pt x="1774" y="408"/>
                    <a:pt x="1769" y="401"/>
                    <a:pt x="1763" y="393"/>
                  </a:cubicBezTo>
                  <a:cubicBezTo>
                    <a:pt x="1770" y="389"/>
                    <a:pt x="1770" y="389"/>
                    <a:pt x="1770" y="389"/>
                  </a:cubicBezTo>
                  <a:cubicBezTo>
                    <a:pt x="1775" y="396"/>
                    <a:pt x="1781" y="404"/>
                    <a:pt x="1786" y="411"/>
                  </a:cubicBezTo>
                  <a:lnTo>
                    <a:pt x="1780" y="416"/>
                  </a:lnTo>
                  <a:close/>
                  <a:moveTo>
                    <a:pt x="204" y="398"/>
                  </a:moveTo>
                  <a:cubicBezTo>
                    <a:pt x="198" y="393"/>
                    <a:pt x="198" y="393"/>
                    <a:pt x="198" y="393"/>
                  </a:cubicBezTo>
                  <a:cubicBezTo>
                    <a:pt x="204" y="385"/>
                    <a:pt x="209" y="378"/>
                    <a:pt x="215" y="371"/>
                  </a:cubicBezTo>
                  <a:cubicBezTo>
                    <a:pt x="221" y="376"/>
                    <a:pt x="221" y="376"/>
                    <a:pt x="221" y="376"/>
                  </a:cubicBezTo>
                  <a:cubicBezTo>
                    <a:pt x="216" y="383"/>
                    <a:pt x="210" y="390"/>
                    <a:pt x="204" y="398"/>
                  </a:cubicBezTo>
                  <a:close/>
                  <a:moveTo>
                    <a:pt x="1754" y="381"/>
                  </a:moveTo>
                  <a:cubicBezTo>
                    <a:pt x="1748" y="374"/>
                    <a:pt x="1742" y="366"/>
                    <a:pt x="1736" y="359"/>
                  </a:cubicBezTo>
                  <a:cubicBezTo>
                    <a:pt x="1742" y="354"/>
                    <a:pt x="1742" y="354"/>
                    <a:pt x="1742" y="354"/>
                  </a:cubicBezTo>
                  <a:cubicBezTo>
                    <a:pt x="1748" y="361"/>
                    <a:pt x="1754" y="368"/>
                    <a:pt x="1760" y="376"/>
                  </a:cubicBezTo>
                  <a:lnTo>
                    <a:pt x="1754" y="381"/>
                  </a:lnTo>
                  <a:close/>
                  <a:moveTo>
                    <a:pt x="231" y="363"/>
                  </a:moveTo>
                  <a:cubicBezTo>
                    <a:pt x="225" y="358"/>
                    <a:pt x="225" y="358"/>
                    <a:pt x="225" y="358"/>
                  </a:cubicBezTo>
                  <a:cubicBezTo>
                    <a:pt x="231" y="351"/>
                    <a:pt x="237" y="344"/>
                    <a:pt x="243" y="337"/>
                  </a:cubicBezTo>
                  <a:cubicBezTo>
                    <a:pt x="250" y="342"/>
                    <a:pt x="250" y="342"/>
                    <a:pt x="250" y="342"/>
                  </a:cubicBezTo>
                  <a:cubicBezTo>
                    <a:pt x="243" y="349"/>
                    <a:pt x="237" y="356"/>
                    <a:pt x="231" y="363"/>
                  </a:cubicBezTo>
                  <a:close/>
                  <a:moveTo>
                    <a:pt x="1726" y="347"/>
                  </a:moveTo>
                  <a:cubicBezTo>
                    <a:pt x="1720" y="340"/>
                    <a:pt x="1713" y="333"/>
                    <a:pt x="1707" y="326"/>
                  </a:cubicBezTo>
                  <a:cubicBezTo>
                    <a:pt x="1713" y="321"/>
                    <a:pt x="1713" y="321"/>
                    <a:pt x="1713" y="321"/>
                  </a:cubicBezTo>
                  <a:cubicBezTo>
                    <a:pt x="1719" y="328"/>
                    <a:pt x="1726" y="335"/>
                    <a:pt x="1732" y="342"/>
                  </a:cubicBezTo>
                  <a:lnTo>
                    <a:pt x="1726" y="347"/>
                  </a:lnTo>
                  <a:close/>
                  <a:moveTo>
                    <a:pt x="260" y="330"/>
                  </a:moveTo>
                  <a:cubicBezTo>
                    <a:pt x="254" y="325"/>
                    <a:pt x="254" y="325"/>
                    <a:pt x="254" y="325"/>
                  </a:cubicBezTo>
                  <a:cubicBezTo>
                    <a:pt x="260" y="318"/>
                    <a:pt x="267" y="311"/>
                    <a:pt x="273" y="304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3" y="316"/>
                    <a:pt x="266" y="323"/>
                    <a:pt x="260" y="330"/>
                  </a:cubicBezTo>
                  <a:close/>
                  <a:moveTo>
                    <a:pt x="1696" y="314"/>
                  </a:moveTo>
                  <a:cubicBezTo>
                    <a:pt x="1690" y="308"/>
                    <a:pt x="1683" y="301"/>
                    <a:pt x="1677" y="294"/>
                  </a:cubicBezTo>
                  <a:cubicBezTo>
                    <a:pt x="1683" y="289"/>
                    <a:pt x="1683" y="289"/>
                    <a:pt x="1683" y="289"/>
                  </a:cubicBezTo>
                  <a:cubicBezTo>
                    <a:pt x="1689" y="295"/>
                    <a:pt x="1696" y="302"/>
                    <a:pt x="1702" y="309"/>
                  </a:cubicBezTo>
                  <a:lnTo>
                    <a:pt x="1696" y="314"/>
                  </a:lnTo>
                  <a:close/>
                  <a:moveTo>
                    <a:pt x="290" y="298"/>
                  </a:moveTo>
                  <a:cubicBezTo>
                    <a:pt x="284" y="293"/>
                    <a:pt x="284" y="293"/>
                    <a:pt x="284" y="293"/>
                  </a:cubicBezTo>
                  <a:cubicBezTo>
                    <a:pt x="291" y="286"/>
                    <a:pt x="298" y="279"/>
                    <a:pt x="305" y="273"/>
                  </a:cubicBezTo>
                  <a:cubicBezTo>
                    <a:pt x="310" y="279"/>
                    <a:pt x="310" y="279"/>
                    <a:pt x="310" y="279"/>
                  </a:cubicBezTo>
                  <a:cubicBezTo>
                    <a:pt x="303" y="285"/>
                    <a:pt x="297" y="292"/>
                    <a:pt x="290" y="298"/>
                  </a:cubicBezTo>
                  <a:close/>
                  <a:moveTo>
                    <a:pt x="1665" y="283"/>
                  </a:moveTo>
                  <a:cubicBezTo>
                    <a:pt x="1659" y="277"/>
                    <a:pt x="1652" y="270"/>
                    <a:pt x="1645" y="264"/>
                  </a:cubicBezTo>
                  <a:cubicBezTo>
                    <a:pt x="1651" y="258"/>
                    <a:pt x="1651" y="258"/>
                    <a:pt x="1651" y="258"/>
                  </a:cubicBezTo>
                  <a:cubicBezTo>
                    <a:pt x="1658" y="265"/>
                    <a:pt x="1664" y="271"/>
                    <a:pt x="1671" y="278"/>
                  </a:cubicBezTo>
                  <a:lnTo>
                    <a:pt x="1665" y="283"/>
                  </a:lnTo>
                  <a:close/>
                  <a:moveTo>
                    <a:pt x="322" y="268"/>
                  </a:moveTo>
                  <a:cubicBezTo>
                    <a:pt x="316" y="262"/>
                    <a:pt x="316" y="262"/>
                    <a:pt x="316" y="262"/>
                  </a:cubicBezTo>
                  <a:cubicBezTo>
                    <a:pt x="323" y="256"/>
                    <a:pt x="330" y="249"/>
                    <a:pt x="337" y="243"/>
                  </a:cubicBezTo>
                  <a:cubicBezTo>
                    <a:pt x="342" y="249"/>
                    <a:pt x="342" y="249"/>
                    <a:pt x="342" y="249"/>
                  </a:cubicBezTo>
                  <a:cubicBezTo>
                    <a:pt x="335" y="255"/>
                    <a:pt x="328" y="262"/>
                    <a:pt x="322" y="268"/>
                  </a:cubicBezTo>
                  <a:close/>
                  <a:moveTo>
                    <a:pt x="1633" y="254"/>
                  </a:moveTo>
                  <a:cubicBezTo>
                    <a:pt x="1626" y="247"/>
                    <a:pt x="1619" y="241"/>
                    <a:pt x="1612" y="235"/>
                  </a:cubicBezTo>
                  <a:cubicBezTo>
                    <a:pt x="1617" y="229"/>
                    <a:pt x="1617" y="229"/>
                    <a:pt x="1617" y="229"/>
                  </a:cubicBezTo>
                  <a:cubicBezTo>
                    <a:pt x="1625" y="235"/>
                    <a:pt x="1632" y="241"/>
                    <a:pt x="1639" y="248"/>
                  </a:cubicBezTo>
                  <a:lnTo>
                    <a:pt x="1633" y="254"/>
                  </a:lnTo>
                  <a:close/>
                  <a:moveTo>
                    <a:pt x="354" y="239"/>
                  </a:moveTo>
                  <a:cubicBezTo>
                    <a:pt x="349" y="233"/>
                    <a:pt x="349" y="233"/>
                    <a:pt x="349" y="233"/>
                  </a:cubicBezTo>
                  <a:cubicBezTo>
                    <a:pt x="356" y="227"/>
                    <a:pt x="364" y="221"/>
                    <a:pt x="371" y="215"/>
                  </a:cubicBezTo>
                  <a:cubicBezTo>
                    <a:pt x="376" y="221"/>
                    <a:pt x="376" y="221"/>
                    <a:pt x="376" y="221"/>
                  </a:cubicBezTo>
                  <a:cubicBezTo>
                    <a:pt x="369" y="227"/>
                    <a:pt x="362" y="233"/>
                    <a:pt x="354" y="239"/>
                  </a:cubicBezTo>
                  <a:close/>
                  <a:moveTo>
                    <a:pt x="1600" y="225"/>
                  </a:moveTo>
                  <a:cubicBezTo>
                    <a:pt x="1593" y="219"/>
                    <a:pt x="1585" y="214"/>
                    <a:pt x="1578" y="208"/>
                  </a:cubicBezTo>
                  <a:cubicBezTo>
                    <a:pt x="1583" y="202"/>
                    <a:pt x="1583" y="202"/>
                    <a:pt x="1583" y="202"/>
                  </a:cubicBezTo>
                  <a:cubicBezTo>
                    <a:pt x="1590" y="207"/>
                    <a:pt x="1598" y="213"/>
                    <a:pt x="1605" y="219"/>
                  </a:cubicBezTo>
                  <a:lnTo>
                    <a:pt x="1600" y="225"/>
                  </a:lnTo>
                  <a:close/>
                  <a:moveTo>
                    <a:pt x="389" y="211"/>
                  </a:moveTo>
                  <a:cubicBezTo>
                    <a:pt x="384" y="205"/>
                    <a:pt x="384" y="205"/>
                    <a:pt x="384" y="205"/>
                  </a:cubicBezTo>
                  <a:cubicBezTo>
                    <a:pt x="391" y="199"/>
                    <a:pt x="399" y="194"/>
                    <a:pt x="406" y="188"/>
                  </a:cubicBezTo>
                  <a:cubicBezTo>
                    <a:pt x="411" y="195"/>
                    <a:pt x="411" y="195"/>
                    <a:pt x="411" y="195"/>
                  </a:cubicBezTo>
                  <a:cubicBezTo>
                    <a:pt x="403" y="200"/>
                    <a:pt x="396" y="206"/>
                    <a:pt x="389" y="211"/>
                  </a:cubicBezTo>
                  <a:close/>
                  <a:moveTo>
                    <a:pt x="1565" y="198"/>
                  </a:moveTo>
                  <a:cubicBezTo>
                    <a:pt x="1558" y="193"/>
                    <a:pt x="1550" y="188"/>
                    <a:pt x="1543" y="182"/>
                  </a:cubicBezTo>
                  <a:cubicBezTo>
                    <a:pt x="1547" y="176"/>
                    <a:pt x="1547" y="176"/>
                    <a:pt x="1547" y="176"/>
                  </a:cubicBezTo>
                  <a:cubicBezTo>
                    <a:pt x="1555" y="181"/>
                    <a:pt x="1563" y="187"/>
                    <a:pt x="1570" y="192"/>
                  </a:cubicBezTo>
                  <a:lnTo>
                    <a:pt x="1565" y="198"/>
                  </a:lnTo>
                  <a:close/>
                  <a:moveTo>
                    <a:pt x="424" y="185"/>
                  </a:moveTo>
                  <a:cubicBezTo>
                    <a:pt x="419" y="179"/>
                    <a:pt x="419" y="179"/>
                    <a:pt x="419" y="179"/>
                  </a:cubicBezTo>
                  <a:cubicBezTo>
                    <a:pt x="427" y="173"/>
                    <a:pt x="435" y="168"/>
                    <a:pt x="443" y="163"/>
                  </a:cubicBezTo>
                  <a:cubicBezTo>
                    <a:pt x="447" y="170"/>
                    <a:pt x="447" y="170"/>
                    <a:pt x="447" y="170"/>
                  </a:cubicBezTo>
                  <a:cubicBezTo>
                    <a:pt x="439" y="175"/>
                    <a:pt x="431" y="180"/>
                    <a:pt x="424" y="185"/>
                  </a:cubicBezTo>
                  <a:close/>
                  <a:moveTo>
                    <a:pt x="1530" y="173"/>
                  </a:moveTo>
                  <a:cubicBezTo>
                    <a:pt x="1522" y="168"/>
                    <a:pt x="1514" y="163"/>
                    <a:pt x="1506" y="158"/>
                  </a:cubicBezTo>
                  <a:cubicBezTo>
                    <a:pt x="1511" y="151"/>
                    <a:pt x="1511" y="151"/>
                    <a:pt x="1511" y="151"/>
                  </a:cubicBezTo>
                  <a:cubicBezTo>
                    <a:pt x="1518" y="156"/>
                    <a:pt x="1526" y="161"/>
                    <a:pt x="1534" y="167"/>
                  </a:cubicBezTo>
                  <a:lnTo>
                    <a:pt x="1530" y="173"/>
                  </a:lnTo>
                  <a:close/>
                  <a:moveTo>
                    <a:pt x="460" y="161"/>
                  </a:moveTo>
                  <a:cubicBezTo>
                    <a:pt x="456" y="154"/>
                    <a:pt x="456" y="154"/>
                    <a:pt x="456" y="154"/>
                  </a:cubicBezTo>
                  <a:cubicBezTo>
                    <a:pt x="464" y="149"/>
                    <a:pt x="472" y="144"/>
                    <a:pt x="480" y="139"/>
                  </a:cubicBezTo>
                  <a:cubicBezTo>
                    <a:pt x="484" y="146"/>
                    <a:pt x="484" y="146"/>
                    <a:pt x="484" y="146"/>
                  </a:cubicBezTo>
                  <a:cubicBezTo>
                    <a:pt x="476" y="151"/>
                    <a:pt x="468" y="156"/>
                    <a:pt x="460" y="161"/>
                  </a:cubicBezTo>
                  <a:close/>
                  <a:moveTo>
                    <a:pt x="1493" y="150"/>
                  </a:moveTo>
                  <a:cubicBezTo>
                    <a:pt x="1485" y="145"/>
                    <a:pt x="1477" y="140"/>
                    <a:pt x="1469" y="136"/>
                  </a:cubicBezTo>
                  <a:cubicBezTo>
                    <a:pt x="1473" y="129"/>
                    <a:pt x="1473" y="129"/>
                    <a:pt x="1473" y="129"/>
                  </a:cubicBezTo>
                  <a:cubicBezTo>
                    <a:pt x="1481" y="133"/>
                    <a:pt x="1489" y="138"/>
                    <a:pt x="1497" y="143"/>
                  </a:cubicBezTo>
                  <a:lnTo>
                    <a:pt x="1493" y="150"/>
                  </a:lnTo>
                  <a:close/>
                  <a:moveTo>
                    <a:pt x="498" y="138"/>
                  </a:moveTo>
                  <a:cubicBezTo>
                    <a:pt x="494" y="131"/>
                    <a:pt x="494" y="131"/>
                    <a:pt x="494" y="131"/>
                  </a:cubicBezTo>
                  <a:cubicBezTo>
                    <a:pt x="502" y="127"/>
                    <a:pt x="510" y="122"/>
                    <a:pt x="518" y="117"/>
                  </a:cubicBezTo>
                  <a:cubicBezTo>
                    <a:pt x="522" y="125"/>
                    <a:pt x="522" y="125"/>
                    <a:pt x="522" y="125"/>
                  </a:cubicBezTo>
                  <a:cubicBezTo>
                    <a:pt x="514" y="129"/>
                    <a:pt x="506" y="133"/>
                    <a:pt x="498" y="138"/>
                  </a:cubicBezTo>
                  <a:close/>
                  <a:moveTo>
                    <a:pt x="1455" y="128"/>
                  </a:moveTo>
                  <a:cubicBezTo>
                    <a:pt x="1447" y="123"/>
                    <a:pt x="1439" y="119"/>
                    <a:pt x="1430" y="115"/>
                  </a:cubicBezTo>
                  <a:cubicBezTo>
                    <a:pt x="1434" y="108"/>
                    <a:pt x="1434" y="108"/>
                    <a:pt x="1434" y="108"/>
                  </a:cubicBezTo>
                  <a:cubicBezTo>
                    <a:pt x="1442" y="112"/>
                    <a:pt x="1451" y="116"/>
                    <a:pt x="1459" y="121"/>
                  </a:cubicBezTo>
                  <a:lnTo>
                    <a:pt x="1455" y="128"/>
                  </a:lnTo>
                  <a:close/>
                  <a:moveTo>
                    <a:pt x="536" y="117"/>
                  </a:moveTo>
                  <a:cubicBezTo>
                    <a:pt x="533" y="110"/>
                    <a:pt x="533" y="110"/>
                    <a:pt x="533" y="110"/>
                  </a:cubicBezTo>
                  <a:cubicBezTo>
                    <a:pt x="541" y="106"/>
                    <a:pt x="549" y="101"/>
                    <a:pt x="558" y="97"/>
                  </a:cubicBezTo>
                  <a:cubicBezTo>
                    <a:pt x="561" y="105"/>
                    <a:pt x="561" y="105"/>
                    <a:pt x="561" y="105"/>
                  </a:cubicBezTo>
                  <a:cubicBezTo>
                    <a:pt x="553" y="109"/>
                    <a:pt x="545" y="113"/>
                    <a:pt x="536" y="117"/>
                  </a:cubicBezTo>
                  <a:close/>
                  <a:moveTo>
                    <a:pt x="1416" y="108"/>
                  </a:moveTo>
                  <a:cubicBezTo>
                    <a:pt x="1408" y="104"/>
                    <a:pt x="1399" y="100"/>
                    <a:pt x="1391" y="96"/>
                  </a:cubicBezTo>
                  <a:cubicBezTo>
                    <a:pt x="1394" y="88"/>
                    <a:pt x="1394" y="88"/>
                    <a:pt x="1394" y="88"/>
                  </a:cubicBezTo>
                  <a:cubicBezTo>
                    <a:pt x="1403" y="92"/>
                    <a:pt x="1411" y="96"/>
                    <a:pt x="1420" y="100"/>
                  </a:cubicBezTo>
                  <a:lnTo>
                    <a:pt x="1416" y="108"/>
                  </a:lnTo>
                  <a:close/>
                  <a:moveTo>
                    <a:pt x="576" y="98"/>
                  </a:moveTo>
                  <a:cubicBezTo>
                    <a:pt x="572" y="90"/>
                    <a:pt x="572" y="90"/>
                    <a:pt x="572" y="90"/>
                  </a:cubicBezTo>
                  <a:cubicBezTo>
                    <a:pt x="581" y="87"/>
                    <a:pt x="590" y="83"/>
                    <a:pt x="598" y="79"/>
                  </a:cubicBezTo>
                  <a:cubicBezTo>
                    <a:pt x="601" y="86"/>
                    <a:pt x="601" y="86"/>
                    <a:pt x="601" y="86"/>
                  </a:cubicBezTo>
                  <a:cubicBezTo>
                    <a:pt x="593" y="90"/>
                    <a:pt x="584" y="94"/>
                    <a:pt x="576" y="98"/>
                  </a:cubicBezTo>
                  <a:close/>
                  <a:moveTo>
                    <a:pt x="1377" y="89"/>
                  </a:moveTo>
                  <a:cubicBezTo>
                    <a:pt x="1368" y="86"/>
                    <a:pt x="1359" y="82"/>
                    <a:pt x="1351" y="79"/>
                  </a:cubicBezTo>
                  <a:cubicBezTo>
                    <a:pt x="1354" y="71"/>
                    <a:pt x="1354" y="71"/>
                    <a:pt x="1354" y="71"/>
                  </a:cubicBezTo>
                  <a:cubicBezTo>
                    <a:pt x="1362" y="75"/>
                    <a:pt x="1371" y="78"/>
                    <a:pt x="1380" y="82"/>
                  </a:cubicBezTo>
                  <a:lnTo>
                    <a:pt x="1377" y="89"/>
                  </a:lnTo>
                  <a:close/>
                  <a:moveTo>
                    <a:pt x="616" y="80"/>
                  </a:moveTo>
                  <a:cubicBezTo>
                    <a:pt x="613" y="73"/>
                    <a:pt x="613" y="73"/>
                    <a:pt x="613" y="73"/>
                  </a:cubicBezTo>
                  <a:cubicBezTo>
                    <a:pt x="622" y="69"/>
                    <a:pt x="630" y="66"/>
                    <a:pt x="639" y="63"/>
                  </a:cubicBezTo>
                  <a:cubicBezTo>
                    <a:pt x="642" y="70"/>
                    <a:pt x="642" y="70"/>
                    <a:pt x="642" y="70"/>
                  </a:cubicBezTo>
                  <a:cubicBezTo>
                    <a:pt x="633" y="73"/>
                    <a:pt x="625" y="77"/>
                    <a:pt x="616" y="80"/>
                  </a:cubicBezTo>
                  <a:close/>
                  <a:moveTo>
                    <a:pt x="1336" y="73"/>
                  </a:moveTo>
                  <a:cubicBezTo>
                    <a:pt x="1327" y="69"/>
                    <a:pt x="1319" y="66"/>
                    <a:pt x="1310" y="63"/>
                  </a:cubicBezTo>
                  <a:cubicBezTo>
                    <a:pt x="1313" y="56"/>
                    <a:pt x="1313" y="56"/>
                    <a:pt x="1313" y="56"/>
                  </a:cubicBezTo>
                  <a:cubicBezTo>
                    <a:pt x="1321" y="59"/>
                    <a:pt x="1330" y="62"/>
                    <a:pt x="1339" y="65"/>
                  </a:cubicBezTo>
                  <a:lnTo>
                    <a:pt x="1336" y="73"/>
                  </a:lnTo>
                  <a:close/>
                  <a:moveTo>
                    <a:pt x="657" y="65"/>
                  </a:moveTo>
                  <a:cubicBezTo>
                    <a:pt x="654" y="57"/>
                    <a:pt x="654" y="57"/>
                    <a:pt x="654" y="57"/>
                  </a:cubicBezTo>
                  <a:cubicBezTo>
                    <a:pt x="663" y="54"/>
                    <a:pt x="672" y="51"/>
                    <a:pt x="681" y="48"/>
                  </a:cubicBezTo>
                  <a:cubicBezTo>
                    <a:pt x="683" y="56"/>
                    <a:pt x="683" y="56"/>
                    <a:pt x="683" y="56"/>
                  </a:cubicBezTo>
                  <a:cubicBezTo>
                    <a:pt x="675" y="58"/>
                    <a:pt x="666" y="61"/>
                    <a:pt x="657" y="65"/>
                  </a:cubicBezTo>
                  <a:close/>
                  <a:moveTo>
                    <a:pt x="1295" y="58"/>
                  </a:moveTo>
                  <a:cubicBezTo>
                    <a:pt x="1286" y="55"/>
                    <a:pt x="1277" y="52"/>
                    <a:pt x="1268" y="49"/>
                  </a:cubicBezTo>
                  <a:cubicBezTo>
                    <a:pt x="1271" y="42"/>
                    <a:pt x="1271" y="42"/>
                    <a:pt x="1271" y="42"/>
                  </a:cubicBezTo>
                  <a:cubicBezTo>
                    <a:pt x="1280" y="45"/>
                    <a:pt x="1289" y="47"/>
                    <a:pt x="1297" y="50"/>
                  </a:cubicBezTo>
                  <a:lnTo>
                    <a:pt x="1295" y="58"/>
                  </a:lnTo>
                  <a:close/>
                  <a:moveTo>
                    <a:pt x="699" y="51"/>
                  </a:moveTo>
                  <a:cubicBezTo>
                    <a:pt x="696" y="43"/>
                    <a:pt x="696" y="43"/>
                    <a:pt x="696" y="43"/>
                  </a:cubicBezTo>
                  <a:cubicBezTo>
                    <a:pt x="705" y="40"/>
                    <a:pt x="714" y="38"/>
                    <a:pt x="723" y="35"/>
                  </a:cubicBezTo>
                  <a:cubicBezTo>
                    <a:pt x="726" y="43"/>
                    <a:pt x="726" y="43"/>
                    <a:pt x="726" y="43"/>
                  </a:cubicBezTo>
                  <a:cubicBezTo>
                    <a:pt x="717" y="45"/>
                    <a:pt x="708" y="48"/>
                    <a:pt x="699" y="51"/>
                  </a:cubicBezTo>
                  <a:close/>
                  <a:moveTo>
                    <a:pt x="1253" y="45"/>
                  </a:moveTo>
                  <a:cubicBezTo>
                    <a:pt x="1244" y="42"/>
                    <a:pt x="1235" y="40"/>
                    <a:pt x="1226" y="38"/>
                  </a:cubicBezTo>
                  <a:cubicBezTo>
                    <a:pt x="1228" y="30"/>
                    <a:pt x="1228" y="30"/>
                    <a:pt x="1228" y="30"/>
                  </a:cubicBezTo>
                  <a:cubicBezTo>
                    <a:pt x="1237" y="32"/>
                    <a:pt x="1246" y="35"/>
                    <a:pt x="1255" y="37"/>
                  </a:cubicBezTo>
                  <a:lnTo>
                    <a:pt x="1253" y="45"/>
                  </a:lnTo>
                  <a:close/>
                  <a:moveTo>
                    <a:pt x="741" y="39"/>
                  </a:moveTo>
                  <a:cubicBezTo>
                    <a:pt x="739" y="31"/>
                    <a:pt x="739" y="31"/>
                    <a:pt x="739" y="31"/>
                  </a:cubicBezTo>
                  <a:cubicBezTo>
                    <a:pt x="744" y="30"/>
                    <a:pt x="744" y="30"/>
                    <a:pt x="744" y="30"/>
                  </a:cubicBezTo>
                  <a:cubicBezTo>
                    <a:pt x="751" y="28"/>
                    <a:pt x="759" y="26"/>
                    <a:pt x="766" y="24"/>
                  </a:cubicBezTo>
                  <a:cubicBezTo>
                    <a:pt x="768" y="32"/>
                    <a:pt x="768" y="32"/>
                    <a:pt x="768" y="32"/>
                  </a:cubicBezTo>
                  <a:cubicBezTo>
                    <a:pt x="761" y="34"/>
                    <a:pt x="753" y="36"/>
                    <a:pt x="746" y="38"/>
                  </a:cubicBezTo>
                  <a:lnTo>
                    <a:pt x="741" y="39"/>
                  </a:lnTo>
                  <a:close/>
                  <a:moveTo>
                    <a:pt x="1211" y="34"/>
                  </a:moveTo>
                  <a:cubicBezTo>
                    <a:pt x="1202" y="32"/>
                    <a:pt x="1192" y="30"/>
                    <a:pt x="1183" y="28"/>
                  </a:cubicBezTo>
                  <a:cubicBezTo>
                    <a:pt x="1185" y="20"/>
                    <a:pt x="1185" y="20"/>
                    <a:pt x="1185" y="20"/>
                  </a:cubicBezTo>
                  <a:cubicBezTo>
                    <a:pt x="1194" y="22"/>
                    <a:pt x="1203" y="24"/>
                    <a:pt x="1212" y="26"/>
                  </a:cubicBezTo>
                  <a:lnTo>
                    <a:pt x="1211" y="34"/>
                  </a:lnTo>
                  <a:close/>
                  <a:moveTo>
                    <a:pt x="784" y="29"/>
                  </a:moveTo>
                  <a:cubicBezTo>
                    <a:pt x="782" y="21"/>
                    <a:pt x="782" y="21"/>
                    <a:pt x="782" y="21"/>
                  </a:cubicBezTo>
                  <a:cubicBezTo>
                    <a:pt x="791" y="19"/>
                    <a:pt x="800" y="17"/>
                    <a:pt x="810" y="16"/>
                  </a:cubicBezTo>
                  <a:cubicBezTo>
                    <a:pt x="811" y="23"/>
                    <a:pt x="811" y="23"/>
                    <a:pt x="811" y="23"/>
                  </a:cubicBezTo>
                  <a:cubicBezTo>
                    <a:pt x="802" y="25"/>
                    <a:pt x="793" y="27"/>
                    <a:pt x="784" y="29"/>
                  </a:cubicBezTo>
                  <a:close/>
                  <a:moveTo>
                    <a:pt x="1168" y="25"/>
                  </a:moveTo>
                  <a:cubicBezTo>
                    <a:pt x="1159" y="23"/>
                    <a:pt x="1149" y="22"/>
                    <a:pt x="1140" y="20"/>
                  </a:cubicBezTo>
                  <a:cubicBezTo>
                    <a:pt x="1142" y="12"/>
                    <a:pt x="1142" y="12"/>
                    <a:pt x="1142" y="12"/>
                  </a:cubicBezTo>
                  <a:cubicBezTo>
                    <a:pt x="1151" y="14"/>
                    <a:pt x="1160" y="15"/>
                    <a:pt x="1169" y="17"/>
                  </a:cubicBezTo>
                  <a:lnTo>
                    <a:pt x="1168" y="25"/>
                  </a:lnTo>
                  <a:close/>
                  <a:moveTo>
                    <a:pt x="827" y="21"/>
                  </a:moveTo>
                  <a:cubicBezTo>
                    <a:pt x="825" y="13"/>
                    <a:pt x="825" y="13"/>
                    <a:pt x="825" y="13"/>
                  </a:cubicBezTo>
                  <a:cubicBezTo>
                    <a:pt x="835" y="11"/>
                    <a:pt x="844" y="10"/>
                    <a:pt x="853" y="9"/>
                  </a:cubicBezTo>
                  <a:cubicBezTo>
                    <a:pt x="854" y="17"/>
                    <a:pt x="854" y="17"/>
                    <a:pt x="854" y="17"/>
                  </a:cubicBezTo>
                  <a:cubicBezTo>
                    <a:pt x="845" y="18"/>
                    <a:pt x="836" y="19"/>
                    <a:pt x="827" y="21"/>
                  </a:cubicBezTo>
                  <a:close/>
                  <a:moveTo>
                    <a:pt x="1124" y="18"/>
                  </a:moveTo>
                  <a:cubicBezTo>
                    <a:pt x="1115" y="16"/>
                    <a:pt x="1106" y="15"/>
                    <a:pt x="1097" y="14"/>
                  </a:cubicBezTo>
                  <a:cubicBezTo>
                    <a:pt x="1098" y="6"/>
                    <a:pt x="1098" y="6"/>
                    <a:pt x="1098" y="6"/>
                  </a:cubicBezTo>
                  <a:cubicBezTo>
                    <a:pt x="1107" y="7"/>
                    <a:pt x="1116" y="9"/>
                    <a:pt x="1126" y="10"/>
                  </a:cubicBezTo>
                  <a:lnTo>
                    <a:pt x="1124" y="18"/>
                  </a:lnTo>
                  <a:close/>
                  <a:moveTo>
                    <a:pt x="870" y="15"/>
                  </a:moveTo>
                  <a:cubicBezTo>
                    <a:pt x="869" y="7"/>
                    <a:pt x="869" y="7"/>
                    <a:pt x="869" y="7"/>
                  </a:cubicBezTo>
                  <a:cubicBezTo>
                    <a:pt x="878" y="6"/>
                    <a:pt x="888" y="5"/>
                    <a:pt x="897" y="4"/>
                  </a:cubicBezTo>
                  <a:cubicBezTo>
                    <a:pt x="898" y="12"/>
                    <a:pt x="898" y="12"/>
                    <a:pt x="898" y="12"/>
                  </a:cubicBezTo>
                  <a:cubicBezTo>
                    <a:pt x="889" y="13"/>
                    <a:pt x="879" y="14"/>
                    <a:pt x="870" y="15"/>
                  </a:cubicBezTo>
                  <a:close/>
                  <a:moveTo>
                    <a:pt x="1081" y="13"/>
                  </a:moveTo>
                  <a:cubicBezTo>
                    <a:pt x="1072" y="12"/>
                    <a:pt x="1062" y="11"/>
                    <a:pt x="1053" y="10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63" y="3"/>
                    <a:pt x="1072" y="4"/>
                    <a:pt x="1082" y="5"/>
                  </a:cubicBezTo>
                  <a:lnTo>
                    <a:pt x="1081" y="13"/>
                  </a:lnTo>
                  <a:close/>
                  <a:moveTo>
                    <a:pt x="914" y="11"/>
                  </a:moveTo>
                  <a:cubicBezTo>
                    <a:pt x="913" y="3"/>
                    <a:pt x="913" y="3"/>
                    <a:pt x="913" y="3"/>
                  </a:cubicBezTo>
                  <a:cubicBezTo>
                    <a:pt x="922" y="2"/>
                    <a:pt x="932" y="1"/>
                    <a:pt x="941" y="1"/>
                  </a:cubicBezTo>
                  <a:cubicBezTo>
                    <a:pt x="942" y="9"/>
                    <a:pt x="942" y="9"/>
                    <a:pt x="942" y="9"/>
                  </a:cubicBezTo>
                  <a:cubicBezTo>
                    <a:pt x="932" y="9"/>
                    <a:pt x="923" y="10"/>
                    <a:pt x="914" y="11"/>
                  </a:cubicBezTo>
                  <a:close/>
                  <a:moveTo>
                    <a:pt x="1037" y="9"/>
                  </a:moveTo>
                  <a:cubicBezTo>
                    <a:pt x="1028" y="9"/>
                    <a:pt x="1019" y="8"/>
                    <a:pt x="1009" y="8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9" y="0"/>
                    <a:pt x="1028" y="1"/>
                    <a:pt x="1038" y="1"/>
                  </a:cubicBezTo>
                  <a:lnTo>
                    <a:pt x="1037" y="9"/>
                  </a:lnTo>
                  <a:close/>
                  <a:moveTo>
                    <a:pt x="958" y="8"/>
                  </a:moveTo>
                  <a:cubicBezTo>
                    <a:pt x="957" y="0"/>
                    <a:pt x="957" y="0"/>
                    <a:pt x="957" y="0"/>
                  </a:cubicBezTo>
                  <a:cubicBezTo>
                    <a:pt x="969" y="0"/>
                    <a:pt x="982" y="0"/>
                    <a:pt x="994" y="0"/>
                  </a:cubicBezTo>
                  <a:cubicBezTo>
                    <a:pt x="994" y="8"/>
                    <a:pt x="994" y="8"/>
                    <a:pt x="994" y="8"/>
                  </a:cubicBezTo>
                  <a:cubicBezTo>
                    <a:pt x="982" y="8"/>
                    <a:pt x="970" y="8"/>
                    <a:pt x="958" y="8"/>
                  </a:cubicBezTo>
                  <a:close/>
                </a:path>
              </a:pathLst>
            </a:custGeom>
            <a:solidFill>
              <a:srgbClr val="319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971551" y="2357437"/>
              <a:ext cx="3182936" cy="3179763"/>
            </a:xfrm>
            <a:custGeom>
              <a:avLst/>
              <a:gdLst>
                <a:gd name="T0" fmla="*/ 960 w 1921"/>
                <a:gd name="T1" fmla="*/ 0 h 1921"/>
                <a:gd name="T2" fmla="*/ 839 w 1921"/>
                <a:gd name="T3" fmla="*/ 8 h 1921"/>
                <a:gd name="T4" fmla="*/ 725 w 1921"/>
                <a:gd name="T5" fmla="*/ 29 h 1921"/>
                <a:gd name="T6" fmla="*/ 0 w 1921"/>
                <a:gd name="T7" fmla="*/ 960 h 1921"/>
                <a:gd name="T8" fmla="*/ 960 w 1921"/>
                <a:gd name="T9" fmla="*/ 1921 h 1921"/>
                <a:gd name="T10" fmla="*/ 1921 w 1921"/>
                <a:gd name="T11" fmla="*/ 960 h 1921"/>
                <a:gd name="T12" fmla="*/ 960 w 1921"/>
                <a:gd name="T13" fmla="*/ 0 h 1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1" h="1921">
                  <a:moveTo>
                    <a:pt x="960" y="0"/>
                  </a:moveTo>
                  <a:cubicBezTo>
                    <a:pt x="919" y="0"/>
                    <a:pt x="879" y="3"/>
                    <a:pt x="839" y="8"/>
                  </a:cubicBezTo>
                  <a:cubicBezTo>
                    <a:pt x="800" y="12"/>
                    <a:pt x="762" y="20"/>
                    <a:pt x="725" y="29"/>
                  </a:cubicBezTo>
                  <a:cubicBezTo>
                    <a:pt x="308" y="134"/>
                    <a:pt x="0" y="511"/>
                    <a:pt x="0" y="960"/>
                  </a:cubicBezTo>
                  <a:cubicBezTo>
                    <a:pt x="0" y="1491"/>
                    <a:pt x="430" y="1921"/>
                    <a:pt x="960" y="1921"/>
                  </a:cubicBezTo>
                  <a:cubicBezTo>
                    <a:pt x="1491" y="1921"/>
                    <a:pt x="1921" y="1491"/>
                    <a:pt x="1921" y="960"/>
                  </a:cubicBezTo>
                  <a:cubicBezTo>
                    <a:pt x="1921" y="430"/>
                    <a:pt x="1491" y="0"/>
                    <a:pt x="96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Freeform 7"/>
            <p:cNvSpPr>
              <a:spLocks noEditPoints="1"/>
            </p:cNvSpPr>
            <p:nvPr/>
          </p:nvSpPr>
          <p:spPr bwMode="auto">
            <a:xfrm>
              <a:off x="1090613" y="2476500"/>
              <a:ext cx="2944812" cy="2941638"/>
            </a:xfrm>
            <a:custGeom>
              <a:avLst/>
              <a:gdLst>
                <a:gd name="T0" fmla="*/ 2147483647 w 1777"/>
                <a:gd name="T1" fmla="*/ 2147483647 h 1777"/>
                <a:gd name="T2" fmla="*/ 2147483647 w 1777"/>
                <a:gd name="T3" fmla="*/ 2147483647 h 1777"/>
                <a:gd name="T4" fmla="*/ 2147483647 w 1777"/>
                <a:gd name="T5" fmla="*/ 2147483647 h 1777"/>
                <a:gd name="T6" fmla="*/ 2147483647 w 1777"/>
                <a:gd name="T7" fmla="*/ 2147483647 h 1777"/>
                <a:gd name="T8" fmla="*/ 2147483647 w 1777"/>
                <a:gd name="T9" fmla="*/ 2147483647 h 1777"/>
                <a:gd name="T10" fmla="*/ 2147483647 w 1777"/>
                <a:gd name="T11" fmla="*/ 2147483647 h 1777"/>
                <a:gd name="T12" fmla="*/ 2147483647 w 1777"/>
                <a:gd name="T13" fmla="*/ 2147483647 h 1777"/>
                <a:gd name="T14" fmla="*/ 2147483647 w 1777"/>
                <a:gd name="T15" fmla="*/ 2147483647 h 1777"/>
                <a:gd name="T16" fmla="*/ 2147483647 w 1777"/>
                <a:gd name="T17" fmla="*/ 2147483647 h 1777"/>
                <a:gd name="T18" fmla="*/ 2147483647 w 1777"/>
                <a:gd name="T19" fmla="*/ 2147483647 h 1777"/>
                <a:gd name="T20" fmla="*/ 2147483647 w 1777"/>
                <a:gd name="T21" fmla="*/ 2147483647 h 1777"/>
                <a:gd name="T22" fmla="*/ 2147483647 w 1777"/>
                <a:gd name="T23" fmla="*/ 2147483647 h 1777"/>
                <a:gd name="T24" fmla="*/ 2147483647 w 1777"/>
                <a:gd name="T25" fmla="*/ 2147483647 h 1777"/>
                <a:gd name="T26" fmla="*/ 2147483647 w 1777"/>
                <a:gd name="T27" fmla="*/ 2147483647 h 1777"/>
                <a:gd name="T28" fmla="*/ 2147483647 w 1777"/>
                <a:gd name="T29" fmla="*/ 2147483647 h 1777"/>
                <a:gd name="T30" fmla="*/ 2147483647 w 1777"/>
                <a:gd name="T31" fmla="*/ 2147483647 h 1777"/>
                <a:gd name="T32" fmla="*/ 2147483647 w 1777"/>
                <a:gd name="T33" fmla="*/ 2147483647 h 1777"/>
                <a:gd name="T34" fmla="*/ 2147483647 w 1777"/>
                <a:gd name="T35" fmla="*/ 2147483647 h 1777"/>
                <a:gd name="T36" fmla="*/ 2147483647 w 1777"/>
                <a:gd name="T37" fmla="*/ 2147483647 h 1777"/>
                <a:gd name="T38" fmla="*/ 2147483647 w 1777"/>
                <a:gd name="T39" fmla="*/ 2147483647 h 1777"/>
                <a:gd name="T40" fmla="*/ 2147483647 w 1777"/>
                <a:gd name="T41" fmla="*/ 2147483647 h 1777"/>
                <a:gd name="T42" fmla="*/ 2147483647 w 1777"/>
                <a:gd name="T43" fmla="*/ 2147483647 h 1777"/>
                <a:gd name="T44" fmla="*/ 2147483647 w 1777"/>
                <a:gd name="T45" fmla="*/ 2147483647 h 1777"/>
                <a:gd name="T46" fmla="*/ 2147483647 w 1777"/>
                <a:gd name="T47" fmla="*/ 2147483647 h 1777"/>
                <a:gd name="T48" fmla="*/ 2147483647 w 1777"/>
                <a:gd name="T49" fmla="*/ 2147483647 h 1777"/>
                <a:gd name="T50" fmla="*/ 2147483647 w 1777"/>
                <a:gd name="T51" fmla="*/ 2147483647 h 1777"/>
                <a:gd name="T52" fmla="*/ 2147483647 w 1777"/>
                <a:gd name="T53" fmla="*/ 2147483647 h 1777"/>
                <a:gd name="T54" fmla="*/ 2147483647 w 1777"/>
                <a:gd name="T55" fmla="*/ 2147483647 h 1777"/>
                <a:gd name="T56" fmla="*/ 2147483647 w 1777"/>
                <a:gd name="T57" fmla="*/ 2147483647 h 1777"/>
                <a:gd name="T58" fmla="*/ 2147483647 w 1777"/>
                <a:gd name="T59" fmla="*/ 2147483647 h 1777"/>
                <a:gd name="T60" fmla="*/ 2147483647 w 1777"/>
                <a:gd name="T61" fmla="*/ 2147483647 h 1777"/>
                <a:gd name="T62" fmla="*/ 2147483647 w 1777"/>
                <a:gd name="T63" fmla="*/ 2147483647 h 1777"/>
                <a:gd name="T64" fmla="*/ 2147483647 w 1777"/>
                <a:gd name="T65" fmla="*/ 2147483647 h 1777"/>
                <a:gd name="T66" fmla="*/ 2147483647 w 1777"/>
                <a:gd name="T67" fmla="*/ 2147483647 h 1777"/>
                <a:gd name="T68" fmla="*/ 2147483647 w 1777"/>
                <a:gd name="T69" fmla="*/ 2147483647 h 1777"/>
                <a:gd name="T70" fmla="*/ 2147483647 w 1777"/>
                <a:gd name="T71" fmla="*/ 2147483647 h 1777"/>
                <a:gd name="T72" fmla="*/ 2147483647 w 1777"/>
                <a:gd name="T73" fmla="*/ 2147483647 h 1777"/>
                <a:gd name="T74" fmla="*/ 2147483647 w 1777"/>
                <a:gd name="T75" fmla="*/ 2147483647 h 1777"/>
                <a:gd name="T76" fmla="*/ 2147483647 w 1777"/>
                <a:gd name="T77" fmla="*/ 2147483647 h 1777"/>
                <a:gd name="T78" fmla="*/ 2147483647 w 1777"/>
                <a:gd name="T79" fmla="*/ 2147483647 h 1777"/>
                <a:gd name="T80" fmla="*/ 2147483647 w 1777"/>
                <a:gd name="T81" fmla="*/ 2147483647 h 1777"/>
                <a:gd name="T82" fmla="*/ 2147483647 w 1777"/>
                <a:gd name="T83" fmla="*/ 2147483647 h 1777"/>
                <a:gd name="T84" fmla="*/ 2147483647 w 1777"/>
                <a:gd name="T85" fmla="*/ 2147483647 h 1777"/>
                <a:gd name="T86" fmla="*/ 2147483647 w 1777"/>
                <a:gd name="T87" fmla="*/ 2147483647 h 1777"/>
                <a:gd name="T88" fmla="*/ 2147483647 w 1777"/>
                <a:gd name="T89" fmla="*/ 2147483647 h 1777"/>
                <a:gd name="T90" fmla="*/ 2147483647 w 1777"/>
                <a:gd name="T91" fmla="*/ 2147483647 h 1777"/>
                <a:gd name="T92" fmla="*/ 2147483647 w 1777"/>
                <a:gd name="T93" fmla="*/ 2147483647 h 1777"/>
                <a:gd name="T94" fmla="*/ 2147483647 w 1777"/>
                <a:gd name="T95" fmla="*/ 2147483647 h 1777"/>
                <a:gd name="T96" fmla="*/ 2147483647 w 1777"/>
                <a:gd name="T97" fmla="*/ 2147483647 h 1777"/>
                <a:gd name="T98" fmla="*/ 2147483647 w 1777"/>
                <a:gd name="T99" fmla="*/ 2147483647 h 1777"/>
                <a:gd name="T100" fmla="*/ 2147483647 w 1777"/>
                <a:gd name="T101" fmla="*/ 2147483647 h 1777"/>
                <a:gd name="T102" fmla="*/ 2147483647 w 1777"/>
                <a:gd name="T103" fmla="*/ 2147483647 h 1777"/>
                <a:gd name="T104" fmla="*/ 2147483647 w 1777"/>
                <a:gd name="T105" fmla="*/ 2147483647 h 1777"/>
                <a:gd name="T106" fmla="*/ 2147483647 w 1777"/>
                <a:gd name="T107" fmla="*/ 2147483647 h 1777"/>
                <a:gd name="T108" fmla="*/ 2147483647 w 1777"/>
                <a:gd name="T109" fmla="*/ 2147483647 h 1777"/>
                <a:gd name="T110" fmla="*/ 2147483647 w 1777"/>
                <a:gd name="T111" fmla="*/ 2147483647 h 1777"/>
                <a:gd name="T112" fmla="*/ 2147483647 w 1777"/>
                <a:gd name="T113" fmla="*/ 2147483647 h 1777"/>
                <a:gd name="T114" fmla="*/ 2147483647 w 1777"/>
                <a:gd name="T115" fmla="*/ 2147483647 h 1777"/>
                <a:gd name="T116" fmla="*/ 2147483647 w 1777"/>
                <a:gd name="T117" fmla="*/ 2147483647 h 1777"/>
                <a:gd name="T118" fmla="*/ 2147483647 w 1777"/>
                <a:gd name="T119" fmla="*/ 2147483647 h 1777"/>
                <a:gd name="T120" fmla="*/ 2147483647 w 1777"/>
                <a:gd name="T121" fmla="*/ 2147483647 h 1777"/>
                <a:gd name="T122" fmla="*/ 2147483647 w 1777"/>
                <a:gd name="T123" fmla="*/ 2147483647 h 1777"/>
                <a:gd name="T124" fmla="*/ 2147483647 w 1777"/>
                <a:gd name="T125" fmla="*/ 2147483647 h 177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777"/>
                <a:gd name="T190" fmla="*/ 0 h 1777"/>
                <a:gd name="T191" fmla="*/ 1777 w 1777"/>
                <a:gd name="T192" fmla="*/ 1777 h 177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777" h="1777">
                  <a:moveTo>
                    <a:pt x="888" y="1777"/>
                  </a:moveTo>
                  <a:cubicBezTo>
                    <a:pt x="882" y="1777"/>
                    <a:pt x="882" y="1777"/>
                    <a:pt x="882" y="1777"/>
                  </a:cubicBezTo>
                  <a:cubicBezTo>
                    <a:pt x="882" y="1769"/>
                    <a:pt x="882" y="1769"/>
                    <a:pt x="882" y="1769"/>
                  </a:cubicBezTo>
                  <a:cubicBezTo>
                    <a:pt x="888" y="1769"/>
                    <a:pt x="888" y="1769"/>
                    <a:pt x="888" y="1769"/>
                  </a:cubicBezTo>
                  <a:cubicBezTo>
                    <a:pt x="896" y="1769"/>
                    <a:pt x="903" y="1769"/>
                    <a:pt x="910" y="1768"/>
                  </a:cubicBezTo>
                  <a:cubicBezTo>
                    <a:pt x="910" y="1776"/>
                    <a:pt x="910" y="1776"/>
                    <a:pt x="910" y="1776"/>
                  </a:cubicBezTo>
                  <a:cubicBezTo>
                    <a:pt x="903" y="1777"/>
                    <a:pt x="896" y="1777"/>
                    <a:pt x="888" y="1777"/>
                  </a:cubicBezTo>
                  <a:close/>
                  <a:moveTo>
                    <a:pt x="866" y="1776"/>
                  </a:moveTo>
                  <a:cubicBezTo>
                    <a:pt x="856" y="1776"/>
                    <a:pt x="847" y="1776"/>
                    <a:pt x="838" y="1775"/>
                  </a:cubicBezTo>
                  <a:cubicBezTo>
                    <a:pt x="838" y="1767"/>
                    <a:pt x="838" y="1767"/>
                    <a:pt x="838" y="1767"/>
                  </a:cubicBezTo>
                  <a:cubicBezTo>
                    <a:pt x="847" y="1768"/>
                    <a:pt x="857" y="1768"/>
                    <a:pt x="866" y="1768"/>
                  </a:cubicBezTo>
                  <a:lnTo>
                    <a:pt x="866" y="1776"/>
                  </a:lnTo>
                  <a:close/>
                  <a:moveTo>
                    <a:pt x="926" y="1776"/>
                  </a:moveTo>
                  <a:cubicBezTo>
                    <a:pt x="926" y="1768"/>
                    <a:pt x="926" y="1768"/>
                    <a:pt x="926" y="1768"/>
                  </a:cubicBezTo>
                  <a:cubicBezTo>
                    <a:pt x="935" y="1767"/>
                    <a:pt x="944" y="1767"/>
                    <a:pt x="953" y="1766"/>
                  </a:cubicBezTo>
                  <a:cubicBezTo>
                    <a:pt x="954" y="1774"/>
                    <a:pt x="954" y="1774"/>
                    <a:pt x="954" y="1774"/>
                  </a:cubicBezTo>
                  <a:cubicBezTo>
                    <a:pt x="945" y="1775"/>
                    <a:pt x="935" y="1775"/>
                    <a:pt x="926" y="1776"/>
                  </a:cubicBezTo>
                  <a:close/>
                  <a:moveTo>
                    <a:pt x="821" y="1774"/>
                  </a:moveTo>
                  <a:cubicBezTo>
                    <a:pt x="812" y="1773"/>
                    <a:pt x="803" y="1773"/>
                    <a:pt x="793" y="1772"/>
                  </a:cubicBezTo>
                  <a:cubicBezTo>
                    <a:pt x="794" y="1764"/>
                    <a:pt x="794" y="1764"/>
                    <a:pt x="794" y="1764"/>
                  </a:cubicBezTo>
                  <a:cubicBezTo>
                    <a:pt x="804" y="1765"/>
                    <a:pt x="813" y="1765"/>
                    <a:pt x="822" y="1766"/>
                  </a:cubicBezTo>
                  <a:lnTo>
                    <a:pt x="821" y="1774"/>
                  </a:lnTo>
                  <a:close/>
                  <a:moveTo>
                    <a:pt x="970" y="1773"/>
                  </a:moveTo>
                  <a:cubicBezTo>
                    <a:pt x="969" y="1765"/>
                    <a:pt x="969" y="1765"/>
                    <a:pt x="969" y="1765"/>
                  </a:cubicBezTo>
                  <a:cubicBezTo>
                    <a:pt x="978" y="1764"/>
                    <a:pt x="988" y="1763"/>
                    <a:pt x="997" y="1762"/>
                  </a:cubicBezTo>
                  <a:cubicBezTo>
                    <a:pt x="998" y="1770"/>
                    <a:pt x="998" y="1770"/>
                    <a:pt x="998" y="1770"/>
                  </a:cubicBezTo>
                  <a:cubicBezTo>
                    <a:pt x="989" y="1771"/>
                    <a:pt x="979" y="1772"/>
                    <a:pt x="970" y="1773"/>
                  </a:cubicBezTo>
                  <a:close/>
                  <a:moveTo>
                    <a:pt x="778" y="1770"/>
                  </a:moveTo>
                  <a:cubicBezTo>
                    <a:pt x="768" y="1769"/>
                    <a:pt x="759" y="1767"/>
                    <a:pt x="750" y="1766"/>
                  </a:cubicBezTo>
                  <a:cubicBezTo>
                    <a:pt x="751" y="1758"/>
                    <a:pt x="751" y="1758"/>
                    <a:pt x="751" y="1758"/>
                  </a:cubicBezTo>
                  <a:cubicBezTo>
                    <a:pt x="760" y="1759"/>
                    <a:pt x="769" y="1761"/>
                    <a:pt x="779" y="1762"/>
                  </a:cubicBezTo>
                  <a:lnTo>
                    <a:pt x="778" y="1770"/>
                  </a:lnTo>
                  <a:close/>
                  <a:moveTo>
                    <a:pt x="1014" y="1768"/>
                  </a:moveTo>
                  <a:cubicBezTo>
                    <a:pt x="1013" y="1760"/>
                    <a:pt x="1013" y="1760"/>
                    <a:pt x="1013" y="1760"/>
                  </a:cubicBezTo>
                  <a:cubicBezTo>
                    <a:pt x="1022" y="1759"/>
                    <a:pt x="1031" y="1757"/>
                    <a:pt x="1040" y="1756"/>
                  </a:cubicBezTo>
                  <a:cubicBezTo>
                    <a:pt x="1042" y="1763"/>
                    <a:pt x="1042" y="1763"/>
                    <a:pt x="1042" y="1763"/>
                  </a:cubicBezTo>
                  <a:cubicBezTo>
                    <a:pt x="1032" y="1765"/>
                    <a:pt x="1023" y="1767"/>
                    <a:pt x="1014" y="1768"/>
                  </a:cubicBezTo>
                  <a:close/>
                  <a:moveTo>
                    <a:pt x="734" y="1763"/>
                  </a:moveTo>
                  <a:cubicBezTo>
                    <a:pt x="725" y="1762"/>
                    <a:pt x="715" y="1760"/>
                    <a:pt x="706" y="1758"/>
                  </a:cubicBezTo>
                  <a:cubicBezTo>
                    <a:pt x="708" y="1750"/>
                    <a:pt x="708" y="1750"/>
                    <a:pt x="708" y="1750"/>
                  </a:cubicBezTo>
                  <a:cubicBezTo>
                    <a:pt x="717" y="1752"/>
                    <a:pt x="726" y="1754"/>
                    <a:pt x="735" y="1755"/>
                  </a:cubicBezTo>
                  <a:lnTo>
                    <a:pt x="734" y="1763"/>
                  </a:lnTo>
                  <a:close/>
                  <a:moveTo>
                    <a:pt x="1057" y="1761"/>
                  </a:moveTo>
                  <a:cubicBezTo>
                    <a:pt x="1056" y="1753"/>
                    <a:pt x="1056" y="1753"/>
                    <a:pt x="1056" y="1753"/>
                  </a:cubicBezTo>
                  <a:cubicBezTo>
                    <a:pt x="1065" y="1751"/>
                    <a:pt x="1074" y="1749"/>
                    <a:pt x="1083" y="1747"/>
                  </a:cubicBezTo>
                  <a:cubicBezTo>
                    <a:pt x="1085" y="1755"/>
                    <a:pt x="1085" y="1755"/>
                    <a:pt x="1085" y="1755"/>
                  </a:cubicBezTo>
                  <a:cubicBezTo>
                    <a:pt x="1076" y="1757"/>
                    <a:pt x="1067" y="1759"/>
                    <a:pt x="1057" y="1761"/>
                  </a:cubicBezTo>
                  <a:close/>
                  <a:moveTo>
                    <a:pt x="691" y="1755"/>
                  </a:moveTo>
                  <a:cubicBezTo>
                    <a:pt x="681" y="1752"/>
                    <a:pt x="672" y="1750"/>
                    <a:pt x="663" y="1748"/>
                  </a:cubicBezTo>
                  <a:cubicBezTo>
                    <a:pt x="665" y="1740"/>
                    <a:pt x="665" y="1740"/>
                    <a:pt x="665" y="1740"/>
                  </a:cubicBezTo>
                  <a:cubicBezTo>
                    <a:pt x="674" y="1742"/>
                    <a:pt x="683" y="1745"/>
                    <a:pt x="692" y="1747"/>
                  </a:cubicBezTo>
                  <a:lnTo>
                    <a:pt x="691" y="1755"/>
                  </a:lnTo>
                  <a:close/>
                  <a:moveTo>
                    <a:pt x="1101" y="1751"/>
                  </a:moveTo>
                  <a:cubicBezTo>
                    <a:pt x="1099" y="1743"/>
                    <a:pt x="1099" y="1743"/>
                    <a:pt x="1099" y="1743"/>
                  </a:cubicBezTo>
                  <a:cubicBezTo>
                    <a:pt x="1108" y="1741"/>
                    <a:pt x="1117" y="1739"/>
                    <a:pt x="1126" y="1736"/>
                  </a:cubicBezTo>
                  <a:cubicBezTo>
                    <a:pt x="1128" y="1744"/>
                    <a:pt x="1128" y="1744"/>
                    <a:pt x="1128" y="1744"/>
                  </a:cubicBezTo>
                  <a:cubicBezTo>
                    <a:pt x="1119" y="1747"/>
                    <a:pt x="1110" y="1749"/>
                    <a:pt x="1101" y="1751"/>
                  </a:cubicBezTo>
                  <a:close/>
                  <a:moveTo>
                    <a:pt x="648" y="1744"/>
                  </a:moveTo>
                  <a:cubicBezTo>
                    <a:pt x="639" y="1741"/>
                    <a:pt x="630" y="1738"/>
                    <a:pt x="621" y="1736"/>
                  </a:cubicBezTo>
                  <a:cubicBezTo>
                    <a:pt x="623" y="1728"/>
                    <a:pt x="623" y="1728"/>
                    <a:pt x="623" y="1728"/>
                  </a:cubicBezTo>
                  <a:cubicBezTo>
                    <a:pt x="632" y="1731"/>
                    <a:pt x="641" y="1733"/>
                    <a:pt x="650" y="1736"/>
                  </a:cubicBezTo>
                  <a:lnTo>
                    <a:pt x="648" y="1744"/>
                  </a:lnTo>
                  <a:close/>
                  <a:moveTo>
                    <a:pt x="1143" y="1740"/>
                  </a:moveTo>
                  <a:cubicBezTo>
                    <a:pt x="1141" y="1732"/>
                    <a:pt x="1141" y="1732"/>
                    <a:pt x="1141" y="1732"/>
                  </a:cubicBezTo>
                  <a:cubicBezTo>
                    <a:pt x="1150" y="1729"/>
                    <a:pt x="1159" y="1726"/>
                    <a:pt x="1167" y="1723"/>
                  </a:cubicBezTo>
                  <a:cubicBezTo>
                    <a:pt x="1170" y="1731"/>
                    <a:pt x="1170" y="1731"/>
                    <a:pt x="1170" y="1731"/>
                  </a:cubicBezTo>
                  <a:cubicBezTo>
                    <a:pt x="1161" y="1734"/>
                    <a:pt x="1152" y="1737"/>
                    <a:pt x="1143" y="1740"/>
                  </a:cubicBezTo>
                  <a:close/>
                  <a:moveTo>
                    <a:pt x="605" y="1731"/>
                  </a:moveTo>
                  <a:cubicBezTo>
                    <a:pt x="597" y="1728"/>
                    <a:pt x="588" y="1725"/>
                    <a:pt x="579" y="1721"/>
                  </a:cubicBezTo>
                  <a:cubicBezTo>
                    <a:pt x="582" y="1714"/>
                    <a:pt x="582" y="1714"/>
                    <a:pt x="582" y="1714"/>
                  </a:cubicBezTo>
                  <a:cubicBezTo>
                    <a:pt x="590" y="1717"/>
                    <a:pt x="599" y="1720"/>
                    <a:pt x="608" y="1723"/>
                  </a:cubicBezTo>
                  <a:lnTo>
                    <a:pt x="605" y="1731"/>
                  </a:lnTo>
                  <a:close/>
                  <a:moveTo>
                    <a:pt x="1185" y="1726"/>
                  </a:moveTo>
                  <a:cubicBezTo>
                    <a:pt x="1183" y="1718"/>
                    <a:pt x="1183" y="1718"/>
                    <a:pt x="1183" y="1718"/>
                  </a:cubicBezTo>
                  <a:cubicBezTo>
                    <a:pt x="1191" y="1715"/>
                    <a:pt x="1200" y="1712"/>
                    <a:pt x="1209" y="1709"/>
                  </a:cubicBezTo>
                  <a:cubicBezTo>
                    <a:pt x="1212" y="1716"/>
                    <a:pt x="1212" y="1716"/>
                    <a:pt x="1212" y="1716"/>
                  </a:cubicBezTo>
                  <a:cubicBezTo>
                    <a:pt x="1203" y="1719"/>
                    <a:pt x="1194" y="1723"/>
                    <a:pt x="1185" y="1726"/>
                  </a:cubicBezTo>
                  <a:close/>
                  <a:moveTo>
                    <a:pt x="564" y="1716"/>
                  </a:moveTo>
                  <a:cubicBezTo>
                    <a:pt x="555" y="1712"/>
                    <a:pt x="547" y="1709"/>
                    <a:pt x="538" y="1705"/>
                  </a:cubicBezTo>
                  <a:cubicBezTo>
                    <a:pt x="541" y="1698"/>
                    <a:pt x="541" y="1698"/>
                    <a:pt x="541" y="1698"/>
                  </a:cubicBezTo>
                  <a:cubicBezTo>
                    <a:pt x="550" y="1701"/>
                    <a:pt x="558" y="1705"/>
                    <a:pt x="567" y="1708"/>
                  </a:cubicBezTo>
                  <a:lnTo>
                    <a:pt x="564" y="1716"/>
                  </a:lnTo>
                  <a:close/>
                  <a:moveTo>
                    <a:pt x="1227" y="1710"/>
                  </a:moveTo>
                  <a:cubicBezTo>
                    <a:pt x="1224" y="1703"/>
                    <a:pt x="1224" y="1703"/>
                    <a:pt x="1224" y="1703"/>
                  </a:cubicBezTo>
                  <a:cubicBezTo>
                    <a:pt x="1232" y="1699"/>
                    <a:pt x="1241" y="1695"/>
                    <a:pt x="1249" y="1692"/>
                  </a:cubicBezTo>
                  <a:cubicBezTo>
                    <a:pt x="1253" y="1699"/>
                    <a:pt x="1253" y="1699"/>
                    <a:pt x="1253" y="1699"/>
                  </a:cubicBezTo>
                  <a:cubicBezTo>
                    <a:pt x="1244" y="1703"/>
                    <a:pt x="1235" y="1706"/>
                    <a:pt x="1227" y="1710"/>
                  </a:cubicBezTo>
                  <a:close/>
                  <a:moveTo>
                    <a:pt x="523" y="1698"/>
                  </a:moveTo>
                  <a:cubicBezTo>
                    <a:pt x="515" y="1695"/>
                    <a:pt x="506" y="1691"/>
                    <a:pt x="498" y="1686"/>
                  </a:cubicBezTo>
                  <a:cubicBezTo>
                    <a:pt x="502" y="1679"/>
                    <a:pt x="502" y="1679"/>
                    <a:pt x="502" y="1679"/>
                  </a:cubicBezTo>
                  <a:cubicBezTo>
                    <a:pt x="510" y="1683"/>
                    <a:pt x="518" y="1687"/>
                    <a:pt x="527" y="1691"/>
                  </a:cubicBezTo>
                  <a:lnTo>
                    <a:pt x="523" y="1698"/>
                  </a:lnTo>
                  <a:close/>
                  <a:moveTo>
                    <a:pt x="1267" y="1692"/>
                  </a:moveTo>
                  <a:cubicBezTo>
                    <a:pt x="1264" y="1685"/>
                    <a:pt x="1264" y="1685"/>
                    <a:pt x="1264" y="1685"/>
                  </a:cubicBezTo>
                  <a:cubicBezTo>
                    <a:pt x="1272" y="1681"/>
                    <a:pt x="1281" y="1677"/>
                    <a:pt x="1289" y="1673"/>
                  </a:cubicBezTo>
                  <a:cubicBezTo>
                    <a:pt x="1292" y="1680"/>
                    <a:pt x="1292" y="1680"/>
                    <a:pt x="1292" y="1680"/>
                  </a:cubicBezTo>
                  <a:cubicBezTo>
                    <a:pt x="1284" y="1684"/>
                    <a:pt x="1276" y="1688"/>
                    <a:pt x="1267" y="1692"/>
                  </a:cubicBezTo>
                  <a:close/>
                  <a:moveTo>
                    <a:pt x="484" y="1679"/>
                  </a:moveTo>
                  <a:cubicBezTo>
                    <a:pt x="475" y="1675"/>
                    <a:pt x="467" y="1671"/>
                    <a:pt x="459" y="1666"/>
                  </a:cubicBezTo>
                  <a:cubicBezTo>
                    <a:pt x="463" y="1659"/>
                    <a:pt x="463" y="1659"/>
                    <a:pt x="463" y="1659"/>
                  </a:cubicBezTo>
                  <a:cubicBezTo>
                    <a:pt x="471" y="1664"/>
                    <a:pt x="479" y="1668"/>
                    <a:pt x="487" y="1672"/>
                  </a:cubicBezTo>
                  <a:lnTo>
                    <a:pt x="484" y="1679"/>
                  </a:lnTo>
                  <a:close/>
                  <a:moveTo>
                    <a:pt x="1307" y="1672"/>
                  </a:moveTo>
                  <a:cubicBezTo>
                    <a:pt x="1303" y="1665"/>
                    <a:pt x="1303" y="1665"/>
                    <a:pt x="1303" y="1665"/>
                  </a:cubicBezTo>
                  <a:cubicBezTo>
                    <a:pt x="1311" y="1661"/>
                    <a:pt x="1319" y="1656"/>
                    <a:pt x="1327" y="1652"/>
                  </a:cubicBezTo>
                  <a:cubicBezTo>
                    <a:pt x="1331" y="1659"/>
                    <a:pt x="1331" y="1659"/>
                    <a:pt x="1331" y="1659"/>
                  </a:cubicBezTo>
                  <a:cubicBezTo>
                    <a:pt x="1323" y="1663"/>
                    <a:pt x="1315" y="1668"/>
                    <a:pt x="1307" y="1672"/>
                  </a:cubicBezTo>
                  <a:close/>
                  <a:moveTo>
                    <a:pt x="445" y="1658"/>
                  </a:moveTo>
                  <a:cubicBezTo>
                    <a:pt x="437" y="1654"/>
                    <a:pt x="429" y="1649"/>
                    <a:pt x="421" y="1644"/>
                  </a:cubicBezTo>
                  <a:cubicBezTo>
                    <a:pt x="425" y="1637"/>
                    <a:pt x="425" y="1637"/>
                    <a:pt x="425" y="1637"/>
                  </a:cubicBezTo>
                  <a:cubicBezTo>
                    <a:pt x="433" y="1642"/>
                    <a:pt x="441" y="1647"/>
                    <a:pt x="449" y="1651"/>
                  </a:cubicBezTo>
                  <a:lnTo>
                    <a:pt x="445" y="1658"/>
                  </a:lnTo>
                  <a:close/>
                  <a:moveTo>
                    <a:pt x="1345" y="1650"/>
                  </a:moveTo>
                  <a:cubicBezTo>
                    <a:pt x="1341" y="1643"/>
                    <a:pt x="1341" y="1643"/>
                    <a:pt x="1341" y="1643"/>
                  </a:cubicBezTo>
                  <a:cubicBezTo>
                    <a:pt x="1349" y="1639"/>
                    <a:pt x="1357" y="1634"/>
                    <a:pt x="1365" y="1629"/>
                  </a:cubicBezTo>
                  <a:cubicBezTo>
                    <a:pt x="1369" y="1635"/>
                    <a:pt x="1369" y="1635"/>
                    <a:pt x="1369" y="1635"/>
                  </a:cubicBezTo>
                  <a:cubicBezTo>
                    <a:pt x="1361" y="1641"/>
                    <a:pt x="1353" y="1646"/>
                    <a:pt x="1345" y="1650"/>
                  </a:cubicBezTo>
                  <a:close/>
                  <a:moveTo>
                    <a:pt x="407" y="1635"/>
                  </a:moveTo>
                  <a:cubicBezTo>
                    <a:pt x="399" y="1630"/>
                    <a:pt x="392" y="1625"/>
                    <a:pt x="384" y="1620"/>
                  </a:cubicBezTo>
                  <a:cubicBezTo>
                    <a:pt x="389" y="1613"/>
                    <a:pt x="389" y="1613"/>
                    <a:pt x="389" y="1613"/>
                  </a:cubicBezTo>
                  <a:cubicBezTo>
                    <a:pt x="396" y="1618"/>
                    <a:pt x="404" y="1623"/>
                    <a:pt x="412" y="1628"/>
                  </a:cubicBezTo>
                  <a:lnTo>
                    <a:pt x="407" y="1635"/>
                  </a:lnTo>
                  <a:close/>
                  <a:moveTo>
                    <a:pt x="1383" y="1627"/>
                  </a:moveTo>
                  <a:cubicBezTo>
                    <a:pt x="1378" y="1620"/>
                    <a:pt x="1378" y="1620"/>
                    <a:pt x="1378" y="1620"/>
                  </a:cubicBezTo>
                  <a:cubicBezTo>
                    <a:pt x="1386" y="1615"/>
                    <a:pt x="1394" y="1609"/>
                    <a:pt x="1401" y="1604"/>
                  </a:cubicBezTo>
                  <a:cubicBezTo>
                    <a:pt x="1406" y="1611"/>
                    <a:pt x="1406" y="1611"/>
                    <a:pt x="1406" y="1611"/>
                  </a:cubicBezTo>
                  <a:cubicBezTo>
                    <a:pt x="1398" y="1616"/>
                    <a:pt x="1390" y="1621"/>
                    <a:pt x="1383" y="1627"/>
                  </a:cubicBezTo>
                  <a:close/>
                  <a:moveTo>
                    <a:pt x="371" y="1610"/>
                  </a:moveTo>
                  <a:cubicBezTo>
                    <a:pt x="363" y="1605"/>
                    <a:pt x="356" y="1599"/>
                    <a:pt x="348" y="1594"/>
                  </a:cubicBezTo>
                  <a:cubicBezTo>
                    <a:pt x="353" y="1587"/>
                    <a:pt x="353" y="1587"/>
                    <a:pt x="353" y="1587"/>
                  </a:cubicBezTo>
                  <a:cubicBezTo>
                    <a:pt x="361" y="1593"/>
                    <a:pt x="368" y="1599"/>
                    <a:pt x="376" y="1604"/>
                  </a:cubicBezTo>
                  <a:lnTo>
                    <a:pt x="371" y="1610"/>
                  </a:lnTo>
                  <a:close/>
                  <a:moveTo>
                    <a:pt x="1419" y="1601"/>
                  </a:moveTo>
                  <a:cubicBezTo>
                    <a:pt x="1414" y="1595"/>
                    <a:pt x="1414" y="1595"/>
                    <a:pt x="1414" y="1595"/>
                  </a:cubicBezTo>
                  <a:cubicBezTo>
                    <a:pt x="1421" y="1589"/>
                    <a:pt x="1429" y="1583"/>
                    <a:pt x="1436" y="1578"/>
                  </a:cubicBezTo>
                  <a:cubicBezTo>
                    <a:pt x="1441" y="1584"/>
                    <a:pt x="1441" y="1584"/>
                    <a:pt x="1441" y="1584"/>
                  </a:cubicBezTo>
                  <a:cubicBezTo>
                    <a:pt x="1434" y="1590"/>
                    <a:pt x="1426" y="1596"/>
                    <a:pt x="1419" y="1601"/>
                  </a:cubicBezTo>
                  <a:close/>
                  <a:moveTo>
                    <a:pt x="336" y="1584"/>
                  </a:moveTo>
                  <a:cubicBezTo>
                    <a:pt x="328" y="1578"/>
                    <a:pt x="321" y="1572"/>
                    <a:pt x="314" y="1566"/>
                  </a:cubicBezTo>
                  <a:cubicBezTo>
                    <a:pt x="319" y="1560"/>
                    <a:pt x="319" y="1560"/>
                    <a:pt x="319" y="1560"/>
                  </a:cubicBezTo>
                  <a:cubicBezTo>
                    <a:pt x="326" y="1566"/>
                    <a:pt x="333" y="1572"/>
                    <a:pt x="341" y="1577"/>
                  </a:cubicBezTo>
                  <a:lnTo>
                    <a:pt x="336" y="1584"/>
                  </a:lnTo>
                  <a:close/>
                  <a:moveTo>
                    <a:pt x="1453" y="1574"/>
                  </a:moveTo>
                  <a:cubicBezTo>
                    <a:pt x="1448" y="1568"/>
                    <a:pt x="1448" y="1568"/>
                    <a:pt x="1448" y="1568"/>
                  </a:cubicBezTo>
                  <a:cubicBezTo>
                    <a:pt x="1456" y="1562"/>
                    <a:pt x="1463" y="1556"/>
                    <a:pt x="1470" y="1550"/>
                  </a:cubicBezTo>
                  <a:cubicBezTo>
                    <a:pt x="1475" y="1556"/>
                    <a:pt x="1475" y="1556"/>
                    <a:pt x="1475" y="1556"/>
                  </a:cubicBezTo>
                  <a:cubicBezTo>
                    <a:pt x="1468" y="1562"/>
                    <a:pt x="1461" y="1568"/>
                    <a:pt x="1453" y="1574"/>
                  </a:cubicBezTo>
                  <a:close/>
                  <a:moveTo>
                    <a:pt x="302" y="1555"/>
                  </a:moveTo>
                  <a:cubicBezTo>
                    <a:pt x="295" y="1549"/>
                    <a:pt x="288" y="1543"/>
                    <a:pt x="281" y="1536"/>
                  </a:cubicBezTo>
                  <a:cubicBezTo>
                    <a:pt x="286" y="1531"/>
                    <a:pt x="286" y="1531"/>
                    <a:pt x="286" y="1531"/>
                  </a:cubicBezTo>
                  <a:cubicBezTo>
                    <a:pt x="293" y="1537"/>
                    <a:pt x="300" y="1543"/>
                    <a:pt x="307" y="1549"/>
                  </a:cubicBezTo>
                  <a:lnTo>
                    <a:pt x="302" y="1555"/>
                  </a:lnTo>
                  <a:close/>
                  <a:moveTo>
                    <a:pt x="1487" y="1545"/>
                  </a:moveTo>
                  <a:cubicBezTo>
                    <a:pt x="1481" y="1539"/>
                    <a:pt x="1481" y="1539"/>
                    <a:pt x="1481" y="1539"/>
                  </a:cubicBezTo>
                  <a:cubicBezTo>
                    <a:pt x="1488" y="1533"/>
                    <a:pt x="1495" y="1526"/>
                    <a:pt x="1502" y="1520"/>
                  </a:cubicBezTo>
                  <a:cubicBezTo>
                    <a:pt x="1507" y="1526"/>
                    <a:pt x="1507" y="1526"/>
                    <a:pt x="1507" y="1526"/>
                  </a:cubicBezTo>
                  <a:cubicBezTo>
                    <a:pt x="1501" y="1532"/>
                    <a:pt x="1494" y="1539"/>
                    <a:pt x="1487" y="1545"/>
                  </a:cubicBezTo>
                  <a:close/>
                  <a:moveTo>
                    <a:pt x="269" y="1525"/>
                  </a:moveTo>
                  <a:cubicBezTo>
                    <a:pt x="263" y="1519"/>
                    <a:pt x="256" y="1512"/>
                    <a:pt x="250" y="1505"/>
                  </a:cubicBezTo>
                  <a:cubicBezTo>
                    <a:pt x="255" y="1500"/>
                    <a:pt x="255" y="1500"/>
                    <a:pt x="255" y="1500"/>
                  </a:cubicBezTo>
                  <a:cubicBezTo>
                    <a:pt x="262" y="1507"/>
                    <a:pt x="268" y="1513"/>
                    <a:pt x="275" y="1520"/>
                  </a:cubicBezTo>
                  <a:lnTo>
                    <a:pt x="269" y="1525"/>
                  </a:lnTo>
                  <a:close/>
                  <a:moveTo>
                    <a:pt x="1519" y="1514"/>
                  </a:moveTo>
                  <a:cubicBezTo>
                    <a:pt x="1513" y="1509"/>
                    <a:pt x="1513" y="1509"/>
                    <a:pt x="1513" y="1509"/>
                  </a:cubicBezTo>
                  <a:cubicBezTo>
                    <a:pt x="1520" y="1502"/>
                    <a:pt x="1526" y="1495"/>
                    <a:pt x="1532" y="1489"/>
                  </a:cubicBezTo>
                  <a:cubicBezTo>
                    <a:pt x="1538" y="1494"/>
                    <a:pt x="1538" y="1494"/>
                    <a:pt x="1538" y="1494"/>
                  </a:cubicBezTo>
                  <a:cubicBezTo>
                    <a:pt x="1532" y="1501"/>
                    <a:pt x="1525" y="1508"/>
                    <a:pt x="1519" y="1514"/>
                  </a:cubicBezTo>
                  <a:close/>
                  <a:moveTo>
                    <a:pt x="238" y="1494"/>
                  </a:moveTo>
                  <a:cubicBezTo>
                    <a:pt x="232" y="1487"/>
                    <a:pt x="226" y="1480"/>
                    <a:pt x="220" y="1473"/>
                  </a:cubicBezTo>
                  <a:cubicBezTo>
                    <a:pt x="226" y="1468"/>
                    <a:pt x="226" y="1468"/>
                    <a:pt x="226" y="1468"/>
                  </a:cubicBezTo>
                  <a:cubicBezTo>
                    <a:pt x="232" y="1475"/>
                    <a:pt x="238" y="1482"/>
                    <a:pt x="244" y="1488"/>
                  </a:cubicBezTo>
                  <a:lnTo>
                    <a:pt x="238" y="1494"/>
                  </a:lnTo>
                  <a:close/>
                  <a:moveTo>
                    <a:pt x="1549" y="1482"/>
                  </a:moveTo>
                  <a:cubicBezTo>
                    <a:pt x="1543" y="1477"/>
                    <a:pt x="1543" y="1477"/>
                    <a:pt x="1543" y="1477"/>
                  </a:cubicBezTo>
                  <a:cubicBezTo>
                    <a:pt x="1549" y="1470"/>
                    <a:pt x="1556" y="1463"/>
                    <a:pt x="1561" y="1456"/>
                  </a:cubicBezTo>
                  <a:cubicBezTo>
                    <a:pt x="1568" y="1461"/>
                    <a:pt x="1568" y="1461"/>
                    <a:pt x="1568" y="1461"/>
                  </a:cubicBezTo>
                  <a:cubicBezTo>
                    <a:pt x="1562" y="1468"/>
                    <a:pt x="1555" y="1475"/>
                    <a:pt x="1549" y="1482"/>
                  </a:cubicBezTo>
                  <a:close/>
                  <a:moveTo>
                    <a:pt x="209" y="1461"/>
                  </a:moveTo>
                  <a:cubicBezTo>
                    <a:pt x="203" y="1454"/>
                    <a:pt x="197" y="1446"/>
                    <a:pt x="191" y="1439"/>
                  </a:cubicBezTo>
                  <a:cubicBezTo>
                    <a:pt x="198" y="1434"/>
                    <a:pt x="198" y="1434"/>
                    <a:pt x="198" y="1434"/>
                  </a:cubicBezTo>
                  <a:cubicBezTo>
                    <a:pt x="203" y="1441"/>
                    <a:pt x="209" y="1449"/>
                    <a:pt x="215" y="1456"/>
                  </a:cubicBezTo>
                  <a:lnTo>
                    <a:pt x="209" y="1461"/>
                  </a:lnTo>
                  <a:close/>
                  <a:moveTo>
                    <a:pt x="1578" y="1449"/>
                  </a:moveTo>
                  <a:cubicBezTo>
                    <a:pt x="1572" y="1444"/>
                    <a:pt x="1572" y="1444"/>
                    <a:pt x="1572" y="1444"/>
                  </a:cubicBezTo>
                  <a:cubicBezTo>
                    <a:pt x="1577" y="1436"/>
                    <a:pt x="1583" y="1429"/>
                    <a:pt x="1589" y="1422"/>
                  </a:cubicBezTo>
                  <a:cubicBezTo>
                    <a:pt x="1595" y="1427"/>
                    <a:pt x="1595" y="1427"/>
                    <a:pt x="1595" y="1427"/>
                  </a:cubicBezTo>
                  <a:cubicBezTo>
                    <a:pt x="1590" y="1434"/>
                    <a:pt x="1584" y="1441"/>
                    <a:pt x="1578" y="1449"/>
                  </a:cubicBezTo>
                  <a:close/>
                  <a:moveTo>
                    <a:pt x="181" y="1426"/>
                  </a:moveTo>
                  <a:cubicBezTo>
                    <a:pt x="176" y="1419"/>
                    <a:pt x="170" y="1411"/>
                    <a:pt x="165" y="1404"/>
                  </a:cubicBezTo>
                  <a:cubicBezTo>
                    <a:pt x="171" y="1399"/>
                    <a:pt x="171" y="1399"/>
                    <a:pt x="171" y="1399"/>
                  </a:cubicBezTo>
                  <a:cubicBezTo>
                    <a:pt x="177" y="1406"/>
                    <a:pt x="182" y="1414"/>
                    <a:pt x="188" y="1421"/>
                  </a:cubicBezTo>
                  <a:lnTo>
                    <a:pt x="181" y="1426"/>
                  </a:lnTo>
                  <a:close/>
                  <a:moveTo>
                    <a:pt x="1605" y="1414"/>
                  </a:moveTo>
                  <a:cubicBezTo>
                    <a:pt x="1598" y="1409"/>
                    <a:pt x="1598" y="1409"/>
                    <a:pt x="1598" y="1409"/>
                  </a:cubicBezTo>
                  <a:cubicBezTo>
                    <a:pt x="1604" y="1401"/>
                    <a:pt x="1609" y="1394"/>
                    <a:pt x="1614" y="1386"/>
                  </a:cubicBezTo>
                  <a:cubicBezTo>
                    <a:pt x="1621" y="1391"/>
                    <a:pt x="1621" y="1391"/>
                    <a:pt x="1621" y="1391"/>
                  </a:cubicBezTo>
                  <a:cubicBezTo>
                    <a:pt x="1616" y="1398"/>
                    <a:pt x="1610" y="1406"/>
                    <a:pt x="1605" y="1414"/>
                  </a:cubicBezTo>
                  <a:close/>
                  <a:moveTo>
                    <a:pt x="156" y="1390"/>
                  </a:moveTo>
                  <a:cubicBezTo>
                    <a:pt x="150" y="1383"/>
                    <a:pt x="145" y="1375"/>
                    <a:pt x="140" y="1367"/>
                  </a:cubicBezTo>
                  <a:cubicBezTo>
                    <a:pt x="147" y="1363"/>
                    <a:pt x="147" y="1363"/>
                    <a:pt x="147" y="1363"/>
                  </a:cubicBezTo>
                  <a:cubicBezTo>
                    <a:pt x="152" y="1370"/>
                    <a:pt x="157" y="1378"/>
                    <a:pt x="162" y="1386"/>
                  </a:cubicBezTo>
                  <a:lnTo>
                    <a:pt x="156" y="1390"/>
                  </a:lnTo>
                  <a:close/>
                  <a:moveTo>
                    <a:pt x="1630" y="1377"/>
                  </a:moveTo>
                  <a:cubicBezTo>
                    <a:pt x="1623" y="1373"/>
                    <a:pt x="1623" y="1373"/>
                    <a:pt x="1623" y="1373"/>
                  </a:cubicBezTo>
                  <a:cubicBezTo>
                    <a:pt x="1628" y="1365"/>
                    <a:pt x="1634" y="1357"/>
                    <a:pt x="1638" y="1350"/>
                  </a:cubicBezTo>
                  <a:cubicBezTo>
                    <a:pt x="1645" y="1354"/>
                    <a:pt x="1645" y="1354"/>
                    <a:pt x="1645" y="1354"/>
                  </a:cubicBezTo>
                  <a:cubicBezTo>
                    <a:pt x="1640" y="1362"/>
                    <a:pt x="1635" y="1370"/>
                    <a:pt x="1630" y="1377"/>
                  </a:cubicBezTo>
                  <a:close/>
                  <a:moveTo>
                    <a:pt x="131" y="1353"/>
                  </a:moveTo>
                  <a:cubicBezTo>
                    <a:pt x="127" y="1345"/>
                    <a:pt x="122" y="1337"/>
                    <a:pt x="117" y="1329"/>
                  </a:cubicBezTo>
                  <a:cubicBezTo>
                    <a:pt x="124" y="1325"/>
                    <a:pt x="124" y="1325"/>
                    <a:pt x="124" y="1325"/>
                  </a:cubicBezTo>
                  <a:cubicBezTo>
                    <a:pt x="129" y="1333"/>
                    <a:pt x="133" y="1341"/>
                    <a:pt x="138" y="1349"/>
                  </a:cubicBezTo>
                  <a:lnTo>
                    <a:pt x="131" y="1353"/>
                  </a:lnTo>
                  <a:close/>
                  <a:moveTo>
                    <a:pt x="1653" y="1340"/>
                  </a:moveTo>
                  <a:cubicBezTo>
                    <a:pt x="1647" y="1336"/>
                    <a:pt x="1647" y="1336"/>
                    <a:pt x="1647" y="1336"/>
                  </a:cubicBezTo>
                  <a:cubicBezTo>
                    <a:pt x="1651" y="1328"/>
                    <a:pt x="1656" y="1320"/>
                    <a:pt x="1660" y="1312"/>
                  </a:cubicBezTo>
                  <a:cubicBezTo>
                    <a:pt x="1667" y="1316"/>
                    <a:pt x="1667" y="1316"/>
                    <a:pt x="1667" y="1316"/>
                  </a:cubicBezTo>
                  <a:cubicBezTo>
                    <a:pt x="1663" y="1324"/>
                    <a:pt x="1658" y="1332"/>
                    <a:pt x="1653" y="1340"/>
                  </a:cubicBezTo>
                  <a:close/>
                  <a:moveTo>
                    <a:pt x="109" y="1315"/>
                  </a:moveTo>
                  <a:cubicBezTo>
                    <a:pt x="105" y="1307"/>
                    <a:pt x="100" y="1299"/>
                    <a:pt x="96" y="1290"/>
                  </a:cubicBezTo>
                  <a:cubicBezTo>
                    <a:pt x="103" y="1287"/>
                    <a:pt x="103" y="1287"/>
                    <a:pt x="103" y="1287"/>
                  </a:cubicBezTo>
                  <a:cubicBezTo>
                    <a:pt x="107" y="1295"/>
                    <a:pt x="112" y="1303"/>
                    <a:pt x="116" y="1311"/>
                  </a:cubicBezTo>
                  <a:lnTo>
                    <a:pt x="109" y="1315"/>
                  </a:lnTo>
                  <a:close/>
                  <a:moveTo>
                    <a:pt x="1675" y="1302"/>
                  </a:moveTo>
                  <a:cubicBezTo>
                    <a:pt x="1668" y="1298"/>
                    <a:pt x="1668" y="1298"/>
                    <a:pt x="1668" y="1298"/>
                  </a:cubicBezTo>
                  <a:cubicBezTo>
                    <a:pt x="1672" y="1290"/>
                    <a:pt x="1676" y="1281"/>
                    <a:pt x="1680" y="1273"/>
                  </a:cubicBezTo>
                  <a:cubicBezTo>
                    <a:pt x="1688" y="1277"/>
                    <a:pt x="1688" y="1277"/>
                    <a:pt x="1688" y="1277"/>
                  </a:cubicBezTo>
                  <a:cubicBezTo>
                    <a:pt x="1684" y="1285"/>
                    <a:pt x="1679" y="1293"/>
                    <a:pt x="1675" y="1302"/>
                  </a:cubicBezTo>
                  <a:close/>
                  <a:moveTo>
                    <a:pt x="89" y="1276"/>
                  </a:moveTo>
                  <a:cubicBezTo>
                    <a:pt x="85" y="1267"/>
                    <a:pt x="81" y="1259"/>
                    <a:pt x="77" y="1250"/>
                  </a:cubicBezTo>
                  <a:cubicBezTo>
                    <a:pt x="84" y="1247"/>
                    <a:pt x="84" y="1247"/>
                    <a:pt x="84" y="1247"/>
                  </a:cubicBezTo>
                  <a:cubicBezTo>
                    <a:pt x="88" y="1255"/>
                    <a:pt x="92" y="1264"/>
                    <a:pt x="96" y="1272"/>
                  </a:cubicBezTo>
                  <a:lnTo>
                    <a:pt x="89" y="1276"/>
                  </a:lnTo>
                  <a:close/>
                  <a:moveTo>
                    <a:pt x="1694" y="1262"/>
                  </a:moveTo>
                  <a:cubicBezTo>
                    <a:pt x="1687" y="1259"/>
                    <a:pt x="1687" y="1259"/>
                    <a:pt x="1687" y="1259"/>
                  </a:cubicBezTo>
                  <a:cubicBezTo>
                    <a:pt x="1691" y="1250"/>
                    <a:pt x="1695" y="1242"/>
                    <a:pt x="1699" y="1233"/>
                  </a:cubicBezTo>
                  <a:cubicBezTo>
                    <a:pt x="1706" y="1236"/>
                    <a:pt x="1706" y="1236"/>
                    <a:pt x="1706" y="1236"/>
                  </a:cubicBezTo>
                  <a:cubicBezTo>
                    <a:pt x="1702" y="1245"/>
                    <a:pt x="1698" y="1254"/>
                    <a:pt x="1694" y="1262"/>
                  </a:cubicBezTo>
                  <a:close/>
                  <a:moveTo>
                    <a:pt x="71" y="1235"/>
                  </a:moveTo>
                  <a:cubicBezTo>
                    <a:pt x="67" y="1227"/>
                    <a:pt x="63" y="1218"/>
                    <a:pt x="60" y="1209"/>
                  </a:cubicBezTo>
                  <a:cubicBezTo>
                    <a:pt x="67" y="1206"/>
                    <a:pt x="67" y="1206"/>
                    <a:pt x="67" y="1206"/>
                  </a:cubicBezTo>
                  <a:cubicBezTo>
                    <a:pt x="71" y="1215"/>
                    <a:pt x="74" y="1224"/>
                    <a:pt x="78" y="1232"/>
                  </a:cubicBezTo>
                  <a:lnTo>
                    <a:pt x="71" y="1235"/>
                  </a:lnTo>
                  <a:close/>
                  <a:moveTo>
                    <a:pt x="1712" y="1222"/>
                  </a:moveTo>
                  <a:cubicBezTo>
                    <a:pt x="1705" y="1219"/>
                    <a:pt x="1705" y="1219"/>
                    <a:pt x="1705" y="1219"/>
                  </a:cubicBezTo>
                  <a:cubicBezTo>
                    <a:pt x="1708" y="1210"/>
                    <a:pt x="1712" y="1201"/>
                    <a:pt x="1715" y="1193"/>
                  </a:cubicBezTo>
                  <a:cubicBezTo>
                    <a:pt x="1722" y="1195"/>
                    <a:pt x="1722" y="1195"/>
                    <a:pt x="1722" y="1195"/>
                  </a:cubicBezTo>
                  <a:cubicBezTo>
                    <a:pt x="1719" y="1204"/>
                    <a:pt x="1716" y="1213"/>
                    <a:pt x="1712" y="1222"/>
                  </a:cubicBezTo>
                  <a:close/>
                  <a:moveTo>
                    <a:pt x="54" y="1194"/>
                  </a:moveTo>
                  <a:cubicBezTo>
                    <a:pt x="51" y="1185"/>
                    <a:pt x="48" y="1177"/>
                    <a:pt x="45" y="1168"/>
                  </a:cubicBezTo>
                  <a:cubicBezTo>
                    <a:pt x="53" y="1165"/>
                    <a:pt x="53" y="1165"/>
                    <a:pt x="53" y="1165"/>
                  </a:cubicBezTo>
                  <a:cubicBezTo>
                    <a:pt x="55" y="1174"/>
                    <a:pt x="59" y="1183"/>
                    <a:pt x="62" y="1191"/>
                  </a:cubicBezTo>
                  <a:lnTo>
                    <a:pt x="54" y="1194"/>
                  </a:lnTo>
                  <a:close/>
                  <a:moveTo>
                    <a:pt x="1728" y="1180"/>
                  </a:moveTo>
                  <a:cubicBezTo>
                    <a:pt x="1720" y="1178"/>
                    <a:pt x="1720" y="1178"/>
                    <a:pt x="1720" y="1178"/>
                  </a:cubicBezTo>
                  <a:cubicBezTo>
                    <a:pt x="1723" y="1169"/>
                    <a:pt x="1726" y="1160"/>
                    <a:pt x="1729" y="1151"/>
                  </a:cubicBezTo>
                  <a:cubicBezTo>
                    <a:pt x="1736" y="1154"/>
                    <a:pt x="1736" y="1154"/>
                    <a:pt x="1736" y="1154"/>
                  </a:cubicBezTo>
                  <a:cubicBezTo>
                    <a:pt x="1734" y="1163"/>
                    <a:pt x="1731" y="1172"/>
                    <a:pt x="1728" y="1180"/>
                  </a:cubicBezTo>
                  <a:close/>
                  <a:moveTo>
                    <a:pt x="40" y="1152"/>
                  </a:moveTo>
                  <a:cubicBezTo>
                    <a:pt x="37" y="1143"/>
                    <a:pt x="35" y="1134"/>
                    <a:pt x="32" y="1125"/>
                  </a:cubicBezTo>
                  <a:cubicBezTo>
                    <a:pt x="40" y="1123"/>
                    <a:pt x="40" y="1123"/>
                    <a:pt x="40" y="1123"/>
                  </a:cubicBezTo>
                  <a:cubicBezTo>
                    <a:pt x="42" y="1132"/>
                    <a:pt x="45" y="1141"/>
                    <a:pt x="48" y="1150"/>
                  </a:cubicBezTo>
                  <a:lnTo>
                    <a:pt x="40" y="1152"/>
                  </a:lnTo>
                  <a:close/>
                  <a:moveTo>
                    <a:pt x="1741" y="1138"/>
                  </a:moveTo>
                  <a:cubicBezTo>
                    <a:pt x="1733" y="1136"/>
                    <a:pt x="1733" y="1136"/>
                    <a:pt x="1733" y="1136"/>
                  </a:cubicBezTo>
                  <a:cubicBezTo>
                    <a:pt x="1736" y="1127"/>
                    <a:pt x="1738" y="1118"/>
                    <a:pt x="1741" y="1109"/>
                  </a:cubicBezTo>
                  <a:cubicBezTo>
                    <a:pt x="1749" y="1111"/>
                    <a:pt x="1749" y="1111"/>
                    <a:pt x="1749" y="1111"/>
                  </a:cubicBezTo>
                  <a:cubicBezTo>
                    <a:pt x="1746" y="1120"/>
                    <a:pt x="1744" y="1129"/>
                    <a:pt x="1741" y="1138"/>
                  </a:cubicBezTo>
                  <a:close/>
                  <a:moveTo>
                    <a:pt x="28" y="1110"/>
                  </a:moveTo>
                  <a:cubicBezTo>
                    <a:pt x="26" y="1101"/>
                    <a:pt x="23" y="1092"/>
                    <a:pt x="21" y="1082"/>
                  </a:cubicBezTo>
                  <a:cubicBezTo>
                    <a:pt x="29" y="1081"/>
                    <a:pt x="29" y="1081"/>
                    <a:pt x="29" y="1081"/>
                  </a:cubicBezTo>
                  <a:cubicBezTo>
                    <a:pt x="31" y="1090"/>
                    <a:pt x="33" y="1099"/>
                    <a:pt x="36" y="1108"/>
                  </a:cubicBezTo>
                  <a:lnTo>
                    <a:pt x="28" y="1110"/>
                  </a:lnTo>
                  <a:close/>
                  <a:moveTo>
                    <a:pt x="1752" y="1096"/>
                  </a:moveTo>
                  <a:cubicBezTo>
                    <a:pt x="1745" y="1094"/>
                    <a:pt x="1745" y="1094"/>
                    <a:pt x="1745" y="1094"/>
                  </a:cubicBezTo>
                  <a:cubicBezTo>
                    <a:pt x="1747" y="1085"/>
                    <a:pt x="1749" y="1076"/>
                    <a:pt x="1751" y="1066"/>
                  </a:cubicBezTo>
                  <a:cubicBezTo>
                    <a:pt x="1759" y="1068"/>
                    <a:pt x="1759" y="1068"/>
                    <a:pt x="1759" y="1068"/>
                  </a:cubicBezTo>
                  <a:cubicBezTo>
                    <a:pt x="1757" y="1077"/>
                    <a:pt x="1755" y="1087"/>
                    <a:pt x="1752" y="1096"/>
                  </a:cubicBezTo>
                  <a:close/>
                  <a:moveTo>
                    <a:pt x="18" y="1067"/>
                  </a:moveTo>
                  <a:cubicBezTo>
                    <a:pt x="16" y="1057"/>
                    <a:pt x="14" y="1048"/>
                    <a:pt x="13" y="1039"/>
                  </a:cubicBezTo>
                  <a:cubicBezTo>
                    <a:pt x="21" y="1038"/>
                    <a:pt x="21" y="1038"/>
                    <a:pt x="21" y="1038"/>
                  </a:cubicBezTo>
                  <a:cubicBezTo>
                    <a:pt x="22" y="1047"/>
                    <a:pt x="24" y="1056"/>
                    <a:pt x="26" y="1065"/>
                  </a:cubicBezTo>
                  <a:lnTo>
                    <a:pt x="18" y="1067"/>
                  </a:lnTo>
                  <a:close/>
                  <a:moveTo>
                    <a:pt x="1762" y="1052"/>
                  </a:moveTo>
                  <a:cubicBezTo>
                    <a:pt x="1754" y="1051"/>
                    <a:pt x="1754" y="1051"/>
                    <a:pt x="1754" y="1051"/>
                  </a:cubicBezTo>
                  <a:cubicBezTo>
                    <a:pt x="1755" y="1042"/>
                    <a:pt x="1757" y="1033"/>
                    <a:pt x="1758" y="1023"/>
                  </a:cubicBezTo>
                  <a:cubicBezTo>
                    <a:pt x="1766" y="1025"/>
                    <a:pt x="1766" y="1025"/>
                    <a:pt x="1766" y="1025"/>
                  </a:cubicBezTo>
                  <a:cubicBezTo>
                    <a:pt x="1765" y="1034"/>
                    <a:pt x="1763" y="1043"/>
                    <a:pt x="1762" y="1052"/>
                  </a:cubicBezTo>
                  <a:close/>
                  <a:moveTo>
                    <a:pt x="10" y="1023"/>
                  </a:moveTo>
                  <a:cubicBezTo>
                    <a:pt x="9" y="1014"/>
                    <a:pt x="8" y="1005"/>
                    <a:pt x="7" y="995"/>
                  </a:cubicBezTo>
                  <a:cubicBezTo>
                    <a:pt x="14" y="994"/>
                    <a:pt x="14" y="994"/>
                    <a:pt x="14" y="994"/>
                  </a:cubicBezTo>
                  <a:cubicBezTo>
                    <a:pt x="16" y="1004"/>
                    <a:pt x="17" y="1013"/>
                    <a:pt x="18" y="1022"/>
                  </a:cubicBezTo>
                  <a:lnTo>
                    <a:pt x="10" y="1023"/>
                  </a:lnTo>
                  <a:close/>
                  <a:moveTo>
                    <a:pt x="1769" y="1009"/>
                  </a:moveTo>
                  <a:cubicBezTo>
                    <a:pt x="1761" y="1008"/>
                    <a:pt x="1761" y="1008"/>
                    <a:pt x="1761" y="1008"/>
                  </a:cubicBezTo>
                  <a:cubicBezTo>
                    <a:pt x="1762" y="999"/>
                    <a:pt x="1763" y="989"/>
                    <a:pt x="1764" y="980"/>
                  </a:cubicBezTo>
                  <a:cubicBezTo>
                    <a:pt x="1772" y="981"/>
                    <a:pt x="1772" y="981"/>
                    <a:pt x="1772" y="981"/>
                  </a:cubicBezTo>
                  <a:cubicBezTo>
                    <a:pt x="1771" y="990"/>
                    <a:pt x="1770" y="1000"/>
                    <a:pt x="1769" y="1009"/>
                  </a:cubicBezTo>
                  <a:close/>
                  <a:moveTo>
                    <a:pt x="5" y="979"/>
                  </a:moveTo>
                  <a:cubicBezTo>
                    <a:pt x="4" y="970"/>
                    <a:pt x="3" y="961"/>
                    <a:pt x="2" y="951"/>
                  </a:cubicBezTo>
                  <a:cubicBezTo>
                    <a:pt x="10" y="951"/>
                    <a:pt x="10" y="951"/>
                    <a:pt x="10" y="951"/>
                  </a:cubicBezTo>
                  <a:cubicBezTo>
                    <a:pt x="11" y="960"/>
                    <a:pt x="12" y="969"/>
                    <a:pt x="13" y="979"/>
                  </a:cubicBezTo>
                  <a:lnTo>
                    <a:pt x="5" y="979"/>
                  </a:lnTo>
                  <a:close/>
                  <a:moveTo>
                    <a:pt x="1773" y="965"/>
                  </a:moveTo>
                  <a:cubicBezTo>
                    <a:pt x="1766" y="964"/>
                    <a:pt x="1766" y="964"/>
                    <a:pt x="1766" y="964"/>
                  </a:cubicBezTo>
                  <a:cubicBezTo>
                    <a:pt x="1766" y="955"/>
                    <a:pt x="1767" y="946"/>
                    <a:pt x="1767" y="936"/>
                  </a:cubicBezTo>
                  <a:cubicBezTo>
                    <a:pt x="1775" y="937"/>
                    <a:pt x="1775" y="937"/>
                    <a:pt x="1775" y="937"/>
                  </a:cubicBezTo>
                  <a:cubicBezTo>
                    <a:pt x="1775" y="946"/>
                    <a:pt x="1774" y="955"/>
                    <a:pt x="1773" y="965"/>
                  </a:cubicBezTo>
                  <a:close/>
                  <a:moveTo>
                    <a:pt x="1" y="935"/>
                  </a:moveTo>
                  <a:cubicBezTo>
                    <a:pt x="1" y="926"/>
                    <a:pt x="1" y="917"/>
                    <a:pt x="0" y="907"/>
                  </a:cubicBezTo>
                  <a:cubicBezTo>
                    <a:pt x="8" y="907"/>
                    <a:pt x="8" y="907"/>
                    <a:pt x="8" y="907"/>
                  </a:cubicBezTo>
                  <a:cubicBezTo>
                    <a:pt x="9" y="916"/>
                    <a:pt x="9" y="926"/>
                    <a:pt x="9" y="935"/>
                  </a:cubicBezTo>
                  <a:lnTo>
                    <a:pt x="1" y="935"/>
                  </a:lnTo>
                  <a:close/>
                  <a:moveTo>
                    <a:pt x="1776" y="921"/>
                  </a:moveTo>
                  <a:cubicBezTo>
                    <a:pt x="1768" y="920"/>
                    <a:pt x="1768" y="920"/>
                    <a:pt x="1768" y="920"/>
                  </a:cubicBezTo>
                  <a:cubicBezTo>
                    <a:pt x="1768" y="911"/>
                    <a:pt x="1769" y="902"/>
                    <a:pt x="1769" y="893"/>
                  </a:cubicBezTo>
                  <a:cubicBezTo>
                    <a:pt x="1777" y="893"/>
                    <a:pt x="1777" y="893"/>
                    <a:pt x="1777" y="893"/>
                  </a:cubicBezTo>
                  <a:cubicBezTo>
                    <a:pt x="1777" y="902"/>
                    <a:pt x="1776" y="911"/>
                    <a:pt x="1776" y="921"/>
                  </a:cubicBezTo>
                  <a:close/>
                  <a:moveTo>
                    <a:pt x="0" y="891"/>
                  </a:moveTo>
                  <a:cubicBezTo>
                    <a:pt x="0" y="888"/>
                    <a:pt x="0" y="888"/>
                    <a:pt x="0" y="888"/>
                  </a:cubicBezTo>
                  <a:cubicBezTo>
                    <a:pt x="0" y="880"/>
                    <a:pt x="0" y="871"/>
                    <a:pt x="1" y="863"/>
                  </a:cubicBezTo>
                  <a:cubicBezTo>
                    <a:pt x="9" y="863"/>
                    <a:pt x="9" y="863"/>
                    <a:pt x="9" y="863"/>
                  </a:cubicBezTo>
                  <a:cubicBezTo>
                    <a:pt x="8" y="872"/>
                    <a:pt x="8" y="880"/>
                    <a:pt x="8" y="888"/>
                  </a:cubicBezTo>
                  <a:cubicBezTo>
                    <a:pt x="8" y="891"/>
                    <a:pt x="8" y="891"/>
                    <a:pt x="8" y="891"/>
                  </a:cubicBezTo>
                  <a:lnTo>
                    <a:pt x="0" y="891"/>
                  </a:lnTo>
                  <a:close/>
                  <a:moveTo>
                    <a:pt x="1769" y="877"/>
                  </a:moveTo>
                  <a:cubicBezTo>
                    <a:pt x="1769" y="867"/>
                    <a:pt x="1768" y="858"/>
                    <a:pt x="1768" y="849"/>
                  </a:cubicBezTo>
                  <a:cubicBezTo>
                    <a:pt x="1776" y="848"/>
                    <a:pt x="1776" y="848"/>
                    <a:pt x="1776" y="848"/>
                  </a:cubicBezTo>
                  <a:cubicBezTo>
                    <a:pt x="1776" y="858"/>
                    <a:pt x="1777" y="867"/>
                    <a:pt x="1777" y="877"/>
                  </a:cubicBezTo>
                  <a:lnTo>
                    <a:pt x="1769" y="877"/>
                  </a:lnTo>
                  <a:close/>
                  <a:moveTo>
                    <a:pt x="9" y="847"/>
                  </a:moveTo>
                  <a:cubicBezTo>
                    <a:pt x="1" y="847"/>
                    <a:pt x="1" y="847"/>
                    <a:pt x="1" y="847"/>
                  </a:cubicBezTo>
                  <a:cubicBezTo>
                    <a:pt x="2" y="838"/>
                    <a:pt x="2" y="828"/>
                    <a:pt x="3" y="819"/>
                  </a:cubicBezTo>
                  <a:cubicBezTo>
                    <a:pt x="11" y="819"/>
                    <a:pt x="11" y="819"/>
                    <a:pt x="11" y="819"/>
                  </a:cubicBezTo>
                  <a:cubicBezTo>
                    <a:pt x="10" y="829"/>
                    <a:pt x="10" y="838"/>
                    <a:pt x="9" y="847"/>
                  </a:cubicBezTo>
                  <a:close/>
                  <a:moveTo>
                    <a:pt x="1767" y="833"/>
                  </a:moveTo>
                  <a:cubicBezTo>
                    <a:pt x="1766" y="824"/>
                    <a:pt x="1766" y="814"/>
                    <a:pt x="1765" y="805"/>
                  </a:cubicBezTo>
                  <a:cubicBezTo>
                    <a:pt x="1773" y="804"/>
                    <a:pt x="1773" y="804"/>
                    <a:pt x="1773" y="804"/>
                  </a:cubicBezTo>
                  <a:cubicBezTo>
                    <a:pt x="1774" y="814"/>
                    <a:pt x="1774" y="823"/>
                    <a:pt x="1775" y="832"/>
                  </a:cubicBezTo>
                  <a:lnTo>
                    <a:pt x="1767" y="833"/>
                  </a:lnTo>
                  <a:close/>
                  <a:moveTo>
                    <a:pt x="12" y="804"/>
                  </a:moveTo>
                  <a:cubicBezTo>
                    <a:pt x="4" y="803"/>
                    <a:pt x="4" y="803"/>
                    <a:pt x="4" y="803"/>
                  </a:cubicBezTo>
                  <a:cubicBezTo>
                    <a:pt x="5" y="794"/>
                    <a:pt x="6" y="784"/>
                    <a:pt x="7" y="775"/>
                  </a:cubicBezTo>
                  <a:cubicBezTo>
                    <a:pt x="15" y="776"/>
                    <a:pt x="15" y="776"/>
                    <a:pt x="15" y="776"/>
                  </a:cubicBezTo>
                  <a:cubicBezTo>
                    <a:pt x="14" y="785"/>
                    <a:pt x="13" y="794"/>
                    <a:pt x="12" y="804"/>
                  </a:cubicBezTo>
                  <a:close/>
                  <a:moveTo>
                    <a:pt x="1763" y="789"/>
                  </a:moveTo>
                  <a:cubicBezTo>
                    <a:pt x="1762" y="780"/>
                    <a:pt x="1761" y="771"/>
                    <a:pt x="1760" y="762"/>
                  </a:cubicBezTo>
                  <a:cubicBezTo>
                    <a:pt x="1768" y="760"/>
                    <a:pt x="1768" y="760"/>
                    <a:pt x="1768" y="760"/>
                  </a:cubicBezTo>
                  <a:cubicBezTo>
                    <a:pt x="1769" y="770"/>
                    <a:pt x="1770" y="779"/>
                    <a:pt x="1771" y="788"/>
                  </a:cubicBezTo>
                  <a:lnTo>
                    <a:pt x="1763" y="789"/>
                  </a:lnTo>
                  <a:close/>
                  <a:moveTo>
                    <a:pt x="17" y="760"/>
                  </a:moveTo>
                  <a:cubicBezTo>
                    <a:pt x="10" y="759"/>
                    <a:pt x="10" y="759"/>
                    <a:pt x="10" y="759"/>
                  </a:cubicBezTo>
                  <a:cubicBezTo>
                    <a:pt x="11" y="750"/>
                    <a:pt x="12" y="740"/>
                    <a:pt x="14" y="731"/>
                  </a:cubicBezTo>
                  <a:cubicBezTo>
                    <a:pt x="22" y="733"/>
                    <a:pt x="22" y="733"/>
                    <a:pt x="22" y="733"/>
                  </a:cubicBezTo>
                  <a:cubicBezTo>
                    <a:pt x="20" y="742"/>
                    <a:pt x="19" y="751"/>
                    <a:pt x="17" y="760"/>
                  </a:cubicBezTo>
                  <a:close/>
                  <a:moveTo>
                    <a:pt x="1757" y="746"/>
                  </a:moveTo>
                  <a:cubicBezTo>
                    <a:pt x="1756" y="737"/>
                    <a:pt x="1754" y="727"/>
                    <a:pt x="1752" y="718"/>
                  </a:cubicBezTo>
                  <a:cubicBezTo>
                    <a:pt x="1760" y="717"/>
                    <a:pt x="1760" y="717"/>
                    <a:pt x="1760" y="717"/>
                  </a:cubicBezTo>
                  <a:cubicBezTo>
                    <a:pt x="1762" y="726"/>
                    <a:pt x="1764" y="735"/>
                    <a:pt x="1765" y="745"/>
                  </a:cubicBezTo>
                  <a:lnTo>
                    <a:pt x="1757" y="746"/>
                  </a:lnTo>
                  <a:close/>
                  <a:moveTo>
                    <a:pt x="25" y="717"/>
                  </a:moveTo>
                  <a:cubicBezTo>
                    <a:pt x="17" y="715"/>
                    <a:pt x="17" y="715"/>
                    <a:pt x="17" y="715"/>
                  </a:cubicBezTo>
                  <a:cubicBezTo>
                    <a:pt x="19" y="706"/>
                    <a:pt x="21" y="697"/>
                    <a:pt x="23" y="688"/>
                  </a:cubicBezTo>
                  <a:cubicBezTo>
                    <a:pt x="31" y="690"/>
                    <a:pt x="31" y="690"/>
                    <a:pt x="31" y="690"/>
                  </a:cubicBezTo>
                  <a:cubicBezTo>
                    <a:pt x="29" y="699"/>
                    <a:pt x="27" y="708"/>
                    <a:pt x="25" y="717"/>
                  </a:cubicBezTo>
                  <a:close/>
                  <a:moveTo>
                    <a:pt x="1749" y="703"/>
                  </a:moveTo>
                  <a:cubicBezTo>
                    <a:pt x="1747" y="694"/>
                    <a:pt x="1745" y="685"/>
                    <a:pt x="1743" y="676"/>
                  </a:cubicBezTo>
                  <a:cubicBezTo>
                    <a:pt x="1751" y="674"/>
                    <a:pt x="1751" y="674"/>
                    <a:pt x="1751" y="674"/>
                  </a:cubicBezTo>
                  <a:cubicBezTo>
                    <a:pt x="1753" y="683"/>
                    <a:pt x="1755" y="692"/>
                    <a:pt x="1757" y="701"/>
                  </a:cubicBezTo>
                  <a:lnTo>
                    <a:pt x="1749" y="703"/>
                  </a:lnTo>
                  <a:close/>
                  <a:moveTo>
                    <a:pt x="34" y="674"/>
                  </a:moveTo>
                  <a:cubicBezTo>
                    <a:pt x="27" y="672"/>
                    <a:pt x="27" y="672"/>
                    <a:pt x="27" y="672"/>
                  </a:cubicBezTo>
                  <a:cubicBezTo>
                    <a:pt x="29" y="663"/>
                    <a:pt x="31" y="654"/>
                    <a:pt x="34" y="645"/>
                  </a:cubicBezTo>
                  <a:cubicBezTo>
                    <a:pt x="42" y="647"/>
                    <a:pt x="42" y="647"/>
                    <a:pt x="42" y="647"/>
                  </a:cubicBezTo>
                  <a:cubicBezTo>
                    <a:pt x="39" y="656"/>
                    <a:pt x="37" y="665"/>
                    <a:pt x="34" y="674"/>
                  </a:cubicBezTo>
                  <a:close/>
                  <a:moveTo>
                    <a:pt x="1739" y="660"/>
                  </a:moveTo>
                  <a:cubicBezTo>
                    <a:pt x="1736" y="651"/>
                    <a:pt x="1734" y="642"/>
                    <a:pt x="1731" y="633"/>
                  </a:cubicBezTo>
                  <a:cubicBezTo>
                    <a:pt x="1739" y="631"/>
                    <a:pt x="1739" y="631"/>
                    <a:pt x="1739" y="631"/>
                  </a:cubicBezTo>
                  <a:cubicBezTo>
                    <a:pt x="1742" y="640"/>
                    <a:pt x="1744" y="649"/>
                    <a:pt x="1747" y="658"/>
                  </a:cubicBezTo>
                  <a:lnTo>
                    <a:pt x="1739" y="660"/>
                  </a:lnTo>
                  <a:close/>
                  <a:moveTo>
                    <a:pt x="46" y="632"/>
                  </a:moveTo>
                  <a:cubicBezTo>
                    <a:pt x="38" y="630"/>
                    <a:pt x="38" y="630"/>
                    <a:pt x="38" y="630"/>
                  </a:cubicBezTo>
                  <a:cubicBezTo>
                    <a:pt x="41" y="621"/>
                    <a:pt x="44" y="612"/>
                    <a:pt x="47" y="603"/>
                  </a:cubicBezTo>
                  <a:cubicBezTo>
                    <a:pt x="55" y="606"/>
                    <a:pt x="55" y="606"/>
                    <a:pt x="55" y="606"/>
                  </a:cubicBezTo>
                  <a:cubicBezTo>
                    <a:pt x="52" y="614"/>
                    <a:pt x="49" y="623"/>
                    <a:pt x="46" y="632"/>
                  </a:cubicBezTo>
                  <a:close/>
                  <a:moveTo>
                    <a:pt x="1726" y="618"/>
                  </a:moveTo>
                  <a:cubicBezTo>
                    <a:pt x="1724" y="609"/>
                    <a:pt x="1721" y="600"/>
                    <a:pt x="1717" y="592"/>
                  </a:cubicBezTo>
                  <a:cubicBezTo>
                    <a:pt x="1725" y="589"/>
                    <a:pt x="1725" y="589"/>
                    <a:pt x="1725" y="589"/>
                  </a:cubicBezTo>
                  <a:cubicBezTo>
                    <a:pt x="1728" y="598"/>
                    <a:pt x="1731" y="607"/>
                    <a:pt x="1734" y="616"/>
                  </a:cubicBezTo>
                  <a:lnTo>
                    <a:pt x="1726" y="618"/>
                  </a:lnTo>
                  <a:close/>
                  <a:moveTo>
                    <a:pt x="60" y="591"/>
                  </a:moveTo>
                  <a:cubicBezTo>
                    <a:pt x="52" y="588"/>
                    <a:pt x="52" y="588"/>
                    <a:pt x="52" y="588"/>
                  </a:cubicBezTo>
                  <a:cubicBezTo>
                    <a:pt x="55" y="579"/>
                    <a:pt x="59" y="570"/>
                    <a:pt x="62" y="562"/>
                  </a:cubicBezTo>
                  <a:cubicBezTo>
                    <a:pt x="70" y="565"/>
                    <a:pt x="70" y="565"/>
                    <a:pt x="70" y="565"/>
                  </a:cubicBezTo>
                  <a:cubicBezTo>
                    <a:pt x="66" y="573"/>
                    <a:pt x="63" y="582"/>
                    <a:pt x="60" y="591"/>
                  </a:cubicBezTo>
                  <a:close/>
                  <a:moveTo>
                    <a:pt x="1712" y="577"/>
                  </a:moveTo>
                  <a:cubicBezTo>
                    <a:pt x="1709" y="568"/>
                    <a:pt x="1705" y="559"/>
                    <a:pt x="1702" y="551"/>
                  </a:cubicBezTo>
                  <a:cubicBezTo>
                    <a:pt x="1709" y="548"/>
                    <a:pt x="1709" y="548"/>
                    <a:pt x="1709" y="548"/>
                  </a:cubicBezTo>
                  <a:cubicBezTo>
                    <a:pt x="1713" y="556"/>
                    <a:pt x="1716" y="565"/>
                    <a:pt x="1719" y="574"/>
                  </a:cubicBezTo>
                  <a:lnTo>
                    <a:pt x="1712" y="577"/>
                  </a:lnTo>
                  <a:close/>
                  <a:moveTo>
                    <a:pt x="76" y="550"/>
                  </a:moveTo>
                  <a:cubicBezTo>
                    <a:pt x="68" y="547"/>
                    <a:pt x="68" y="547"/>
                    <a:pt x="68" y="547"/>
                  </a:cubicBezTo>
                  <a:cubicBezTo>
                    <a:pt x="72" y="538"/>
                    <a:pt x="76" y="530"/>
                    <a:pt x="79" y="521"/>
                  </a:cubicBezTo>
                  <a:cubicBezTo>
                    <a:pt x="87" y="524"/>
                    <a:pt x="87" y="524"/>
                    <a:pt x="87" y="524"/>
                  </a:cubicBezTo>
                  <a:cubicBezTo>
                    <a:pt x="83" y="533"/>
                    <a:pt x="79" y="541"/>
                    <a:pt x="76" y="550"/>
                  </a:cubicBezTo>
                  <a:close/>
                  <a:moveTo>
                    <a:pt x="1695" y="536"/>
                  </a:moveTo>
                  <a:cubicBezTo>
                    <a:pt x="1692" y="528"/>
                    <a:pt x="1688" y="519"/>
                    <a:pt x="1684" y="511"/>
                  </a:cubicBezTo>
                  <a:cubicBezTo>
                    <a:pt x="1691" y="507"/>
                    <a:pt x="1691" y="507"/>
                    <a:pt x="1691" y="507"/>
                  </a:cubicBezTo>
                  <a:cubicBezTo>
                    <a:pt x="1695" y="516"/>
                    <a:pt x="1699" y="524"/>
                    <a:pt x="1703" y="533"/>
                  </a:cubicBezTo>
                  <a:lnTo>
                    <a:pt x="1695" y="536"/>
                  </a:lnTo>
                  <a:close/>
                  <a:moveTo>
                    <a:pt x="93" y="510"/>
                  </a:moveTo>
                  <a:cubicBezTo>
                    <a:pt x="86" y="507"/>
                    <a:pt x="86" y="507"/>
                    <a:pt x="86" y="507"/>
                  </a:cubicBezTo>
                  <a:cubicBezTo>
                    <a:pt x="90" y="498"/>
                    <a:pt x="94" y="490"/>
                    <a:pt x="99" y="481"/>
                  </a:cubicBezTo>
                  <a:cubicBezTo>
                    <a:pt x="106" y="485"/>
                    <a:pt x="106" y="485"/>
                    <a:pt x="106" y="485"/>
                  </a:cubicBezTo>
                  <a:cubicBezTo>
                    <a:pt x="102" y="493"/>
                    <a:pt x="97" y="502"/>
                    <a:pt x="93" y="510"/>
                  </a:cubicBezTo>
                  <a:close/>
                  <a:moveTo>
                    <a:pt x="1677" y="496"/>
                  </a:moveTo>
                  <a:cubicBezTo>
                    <a:pt x="1673" y="488"/>
                    <a:pt x="1668" y="480"/>
                    <a:pt x="1664" y="472"/>
                  </a:cubicBezTo>
                  <a:cubicBezTo>
                    <a:pt x="1671" y="468"/>
                    <a:pt x="1671" y="468"/>
                    <a:pt x="1671" y="468"/>
                  </a:cubicBezTo>
                  <a:cubicBezTo>
                    <a:pt x="1675" y="476"/>
                    <a:pt x="1680" y="484"/>
                    <a:pt x="1684" y="493"/>
                  </a:cubicBezTo>
                  <a:lnTo>
                    <a:pt x="1677" y="496"/>
                  </a:lnTo>
                  <a:close/>
                  <a:moveTo>
                    <a:pt x="113" y="471"/>
                  </a:moveTo>
                  <a:cubicBezTo>
                    <a:pt x="106" y="467"/>
                    <a:pt x="106" y="467"/>
                    <a:pt x="106" y="467"/>
                  </a:cubicBezTo>
                  <a:cubicBezTo>
                    <a:pt x="111" y="459"/>
                    <a:pt x="115" y="451"/>
                    <a:pt x="120" y="443"/>
                  </a:cubicBezTo>
                  <a:cubicBezTo>
                    <a:pt x="127" y="447"/>
                    <a:pt x="127" y="447"/>
                    <a:pt x="127" y="447"/>
                  </a:cubicBezTo>
                  <a:cubicBezTo>
                    <a:pt x="122" y="455"/>
                    <a:pt x="118" y="463"/>
                    <a:pt x="113" y="471"/>
                  </a:cubicBezTo>
                  <a:close/>
                  <a:moveTo>
                    <a:pt x="1656" y="458"/>
                  </a:moveTo>
                  <a:cubicBezTo>
                    <a:pt x="1652" y="450"/>
                    <a:pt x="1647" y="441"/>
                    <a:pt x="1642" y="433"/>
                  </a:cubicBezTo>
                  <a:cubicBezTo>
                    <a:pt x="1649" y="429"/>
                    <a:pt x="1649" y="429"/>
                    <a:pt x="1649" y="429"/>
                  </a:cubicBezTo>
                  <a:cubicBezTo>
                    <a:pt x="1654" y="437"/>
                    <a:pt x="1659" y="446"/>
                    <a:pt x="1663" y="454"/>
                  </a:cubicBezTo>
                  <a:lnTo>
                    <a:pt x="1656" y="458"/>
                  </a:lnTo>
                  <a:close/>
                  <a:moveTo>
                    <a:pt x="135" y="433"/>
                  </a:moveTo>
                  <a:cubicBezTo>
                    <a:pt x="128" y="429"/>
                    <a:pt x="128" y="429"/>
                    <a:pt x="128" y="429"/>
                  </a:cubicBezTo>
                  <a:cubicBezTo>
                    <a:pt x="133" y="421"/>
                    <a:pt x="138" y="413"/>
                    <a:pt x="143" y="405"/>
                  </a:cubicBezTo>
                  <a:cubicBezTo>
                    <a:pt x="150" y="409"/>
                    <a:pt x="150" y="409"/>
                    <a:pt x="150" y="409"/>
                  </a:cubicBezTo>
                  <a:cubicBezTo>
                    <a:pt x="145" y="417"/>
                    <a:pt x="140" y="425"/>
                    <a:pt x="135" y="433"/>
                  </a:cubicBezTo>
                  <a:close/>
                  <a:moveTo>
                    <a:pt x="1634" y="420"/>
                  </a:moveTo>
                  <a:cubicBezTo>
                    <a:pt x="1629" y="412"/>
                    <a:pt x="1624" y="404"/>
                    <a:pt x="1619" y="397"/>
                  </a:cubicBezTo>
                  <a:cubicBezTo>
                    <a:pt x="1625" y="392"/>
                    <a:pt x="1625" y="392"/>
                    <a:pt x="1625" y="392"/>
                  </a:cubicBezTo>
                  <a:cubicBezTo>
                    <a:pt x="1630" y="400"/>
                    <a:pt x="1636" y="408"/>
                    <a:pt x="1641" y="416"/>
                  </a:cubicBezTo>
                  <a:lnTo>
                    <a:pt x="1634" y="420"/>
                  </a:lnTo>
                  <a:close/>
                  <a:moveTo>
                    <a:pt x="158" y="396"/>
                  </a:moveTo>
                  <a:cubicBezTo>
                    <a:pt x="152" y="392"/>
                    <a:pt x="152" y="392"/>
                    <a:pt x="152" y="392"/>
                  </a:cubicBezTo>
                  <a:cubicBezTo>
                    <a:pt x="157" y="384"/>
                    <a:pt x="162" y="376"/>
                    <a:pt x="168" y="369"/>
                  </a:cubicBezTo>
                  <a:cubicBezTo>
                    <a:pt x="174" y="373"/>
                    <a:pt x="174" y="373"/>
                    <a:pt x="174" y="373"/>
                  </a:cubicBezTo>
                  <a:cubicBezTo>
                    <a:pt x="169" y="381"/>
                    <a:pt x="164" y="389"/>
                    <a:pt x="158" y="396"/>
                  </a:cubicBezTo>
                  <a:close/>
                  <a:moveTo>
                    <a:pt x="1610" y="383"/>
                  </a:moveTo>
                  <a:cubicBezTo>
                    <a:pt x="1604" y="376"/>
                    <a:pt x="1599" y="368"/>
                    <a:pt x="1593" y="361"/>
                  </a:cubicBezTo>
                  <a:cubicBezTo>
                    <a:pt x="1600" y="356"/>
                    <a:pt x="1600" y="356"/>
                    <a:pt x="1600" y="356"/>
                  </a:cubicBezTo>
                  <a:cubicBezTo>
                    <a:pt x="1605" y="363"/>
                    <a:pt x="1611" y="371"/>
                    <a:pt x="1616" y="379"/>
                  </a:cubicBezTo>
                  <a:lnTo>
                    <a:pt x="1610" y="383"/>
                  </a:lnTo>
                  <a:close/>
                  <a:moveTo>
                    <a:pt x="184" y="361"/>
                  </a:moveTo>
                  <a:cubicBezTo>
                    <a:pt x="177" y="356"/>
                    <a:pt x="177" y="356"/>
                    <a:pt x="177" y="356"/>
                  </a:cubicBezTo>
                  <a:cubicBezTo>
                    <a:pt x="183" y="348"/>
                    <a:pt x="189" y="341"/>
                    <a:pt x="195" y="334"/>
                  </a:cubicBezTo>
                  <a:cubicBezTo>
                    <a:pt x="201" y="339"/>
                    <a:pt x="201" y="339"/>
                    <a:pt x="201" y="339"/>
                  </a:cubicBezTo>
                  <a:cubicBezTo>
                    <a:pt x="195" y="346"/>
                    <a:pt x="189" y="353"/>
                    <a:pt x="184" y="361"/>
                  </a:cubicBezTo>
                  <a:close/>
                  <a:moveTo>
                    <a:pt x="1584" y="348"/>
                  </a:moveTo>
                  <a:cubicBezTo>
                    <a:pt x="1578" y="341"/>
                    <a:pt x="1572" y="334"/>
                    <a:pt x="1566" y="326"/>
                  </a:cubicBezTo>
                  <a:cubicBezTo>
                    <a:pt x="1572" y="321"/>
                    <a:pt x="1572" y="321"/>
                    <a:pt x="1572" y="321"/>
                  </a:cubicBezTo>
                  <a:cubicBezTo>
                    <a:pt x="1578" y="328"/>
                    <a:pt x="1584" y="336"/>
                    <a:pt x="1590" y="343"/>
                  </a:cubicBezTo>
                  <a:lnTo>
                    <a:pt x="1584" y="348"/>
                  </a:lnTo>
                  <a:close/>
                  <a:moveTo>
                    <a:pt x="211" y="326"/>
                  </a:moveTo>
                  <a:cubicBezTo>
                    <a:pt x="205" y="321"/>
                    <a:pt x="205" y="321"/>
                    <a:pt x="205" y="321"/>
                  </a:cubicBezTo>
                  <a:cubicBezTo>
                    <a:pt x="211" y="314"/>
                    <a:pt x="217" y="307"/>
                    <a:pt x="223" y="300"/>
                  </a:cubicBezTo>
                  <a:cubicBezTo>
                    <a:pt x="229" y="305"/>
                    <a:pt x="229" y="305"/>
                    <a:pt x="229" y="305"/>
                  </a:cubicBezTo>
                  <a:cubicBezTo>
                    <a:pt x="223" y="312"/>
                    <a:pt x="217" y="319"/>
                    <a:pt x="211" y="326"/>
                  </a:cubicBezTo>
                  <a:close/>
                  <a:moveTo>
                    <a:pt x="1556" y="314"/>
                  </a:moveTo>
                  <a:cubicBezTo>
                    <a:pt x="1550" y="307"/>
                    <a:pt x="1544" y="300"/>
                    <a:pt x="1537" y="293"/>
                  </a:cubicBezTo>
                  <a:cubicBezTo>
                    <a:pt x="1543" y="288"/>
                    <a:pt x="1543" y="288"/>
                    <a:pt x="1543" y="288"/>
                  </a:cubicBezTo>
                  <a:cubicBezTo>
                    <a:pt x="1549" y="295"/>
                    <a:pt x="1556" y="302"/>
                    <a:pt x="1562" y="309"/>
                  </a:cubicBezTo>
                  <a:lnTo>
                    <a:pt x="1556" y="314"/>
                  </a:lnTo>
                  <a:close/>
                  <a:moveTo>
                    <a:pt x="240" y="293"/>
                  </a:moveTo>
                  <a:cubicBezTo>
                    <a:pt x="234" y="288"/>
                    <a:pt x="234" y="288"/>
                    <a:pt x="234" y="288"/>
                  </a:cubicBezTo>
                  <a:cubicBezTo>
                    <a:pt x="240" y="281"/>
                    <a:pt x="247" y="274"/>
                    <a:pt x="253" y="267"/>
                  </a:cubicBezTo>
                  <a:cubicBezTo>
                    <a:pt x="259" y="273"/>
                    <a:pt x="259" y="273"/>
                    <a:pt x="259" y="273"/>
                  </a:cubicBezTo>
                  <a:cubicBezTo>
                    <a:pt x="252" y="280"/>
                    <a:pt x="246" y="286"/>
                    <a:pt x="240" y="293"/>
                  </a:cubicBezTo>
                  <a:close/>
                  <a:moveTo>
                    <a:pt x="1526" y="282"/>
                  </a:moveTo>
                  <a:cubicBezTo>
                    <a:pt x="1520" y="275"/>
                    <a:pt x="1513" y="268"/>
                    <a:pt x="1507" y="262"/>
                  </a:cubicBezTo>
                  <a:cubicBezTo>
                    <a:pt x="1512" y="256"/>
                    <a:pt x="1512" y="256"/>
                    <a:pt x="1512" y="256"/>
                  </a:cubicBezTo>
                  <a:cubicBezTo>
                    <a:pt x="1519" y="263"/>
                    <a:pt x="1526" y="269"/>
                    <a:pt x="1532" y="276"/>
                  </a:cubicBezTo>
                  <a:lnTo>
                    <a:pt x="1526" y="282"/>
                  </a:lnTo>
                  <a:close/>
                  <a:moveTo>
                    <a:pt x="270" y="262"/>
                  </a:moveTo>
                  <a:cubicBezTo>
                    <a:pt x="265" y="256"/>
                    <a:pt x="265" y="256"/>
                    <a:pt x="265" y="256"/>
                  </a:cubicBezTo>
                  <a:cubicBezTo>
                    <a:pt x="271" y="249"/>
                    <a:pt x="278" y="243"/>
                    <a:pt x="285" y="237"/>
                  </a:cubicBezTo>
                  <a:cubicBezTo>
                    <a:pt x="290" y="242"/>
                    <a:pt x="290" y="242"/>
                    <a:pt x="290" y="242"/>
                  </a:cubicBezTo>
                  <a:cubicBezTo>
                    <a:pt x="284" y="249"/>
                    <a:pt x="277" y="255"/>
                    <a:pt x="270" y="262"/>
                  </a:cubicBezTo>
                  <a:close/>
                  <a:moveTo>
                    <a:pt x="1495" y="251"/>
                  </a:moveTo>
                  <a:cubicBezTo>
                    <a:pt x="1489" y="244"/>
                    <a:pt x="1482" y="238"/>
                    <a:pt x="1475" y="232"/>
                  </a:cubicBezTo>
                  <a:cubicBezTo>
                    <a:pt x="1480" y="226"/>
                    <a:pt x="1480" y="226"/>
                    <a:pt x="1480" y="226"/>
                  </a:cubicBezTo>
                  <a:cubicBezTo>
                    <a:pt x="1487" y="232"/>
                    <a:pt x="1494" y="239"/>
                    <a:pt x="1501" y="245"/>
                  </a:cubicBezTo>
                  <a:lnTo>
                    <a:pt x="1495" y="251"/>
                  </a:lnTo>
                  <a:close/>
                  <a:moveTo>
                    <a:pt x="302" y="232"/>
                  </a:moveTo>
                  <a:cubicBezTo>
                    <a:pt x="297" y="226"/>
                    <a:pt x="297" y="226"/>
                    <a:pt x="297" y="226"/>
                  </a:cubicBezTo>
                  <a:cubicBezTo>
                    <a:pt x="304" y="220"/>
                    <a:pt x="311" y="213"/>
                    <a:pt x="318" y="207"/>
                  </a:cubicBezTo>
                  <a:cubicBezTo>
                    <a:pt x="323" y="214"/>
                    <a:pt x="323" y="214"/>
                    <a:pt x="323" y="214"/>
                  </a:cubicBezTo>
                  <a:cubicBezTo>
                    <a:pt x="316" y="219"/>
                    <a:pt x="309" y="226"/>
                    <a:pt x="302" y="232"/>
                  </a:cubicBezTo>
                  <a:close/>
                  <a:moveTo>
                    <a:pt x="1463" y="221"/>
                  </a:moveTo>
                  <a:cubicBezTo>
                    <a:pt x="1456" y="215"/>
                    <a:pt x="1449" y="209"/>
                    <a:pt x="1442" y="204"/>
                  </a:cubicBezTo>
                  <a:cubicBezTo>
                    <a:pt x="1447" y="197"/>
                    <a:pt x="1447" y="197"/>
                    <a:pt x="1447" y="197"/>
                  </a:cubicBezTo>
                  <a:cubicBezTo>
                    <a:pt x="1454" y="203"/>
                    <a:pt x="1461" y="209"/>
                    <a:pt x="1468" y="215"/>
                  </a:cubicBezTo>
                  <a:lnTo>
                    <a:pt x="1463" y="221"/>
                  </a:lnTo>
                  <a:close/>
                  <a:moveTo>
                    <a:pt x="336" y="203"/>
                  </a:moveTo>
                  <a:cubicBezTo>
                    <a:pt x="330" y="197"/>
                    <a:pt x="330" y="197"/>
                    <a:pt x="330" y="197"/>
                  </a:cubicBezTo>
                  <a:cubicBezTo>
                    <a:pt x="338" y="191"/>
                    <a:pt x="345" y="185"/>
                    <a:pt x="353" y="180"/>
                  </a:cubicBezTo>
                  <a:cubicBezTo>
                    <a:pt x="357" y="186"/>
                    <a:pt x="357" y="186"/>
                    <a:pt x="357" y="186"/>
                  </a:cubicBezTo>
                  <a:cubicBezTo>
                    <a:pt x="350" y="192"/>
                    <a:pt x="343" y="198"/>
                    <a:pt x="336" y="203"/>
                  </a:cubicBezTo>
                  <a:close/>
                  <a:moveTo>
                    <a:pt x="1429" y="194"/>
                  </a:moveTo>
                  <a:cubicBezTo>
                    <a:pt x="1422" y="188"/>
                    <a:pt x="1414" y="182"/>
                    <a:pt x="1407" y="177"/>
                  </a:cubicBezTo>
                  <a:cubicBezTo>
                    <a:pt x="1412" y="170"/>
                    <a:pt x="1412" y="170"/>
                    <a:pt x="1412" y="170"/>
                  </a:cubicBezTo>
                  <a:cubicBezTo>
                    <a:pt x="1419" y="176"/>
                    <a:pt x="1427" y="182"/>
                    <a:pt x="1434" y="187"/>
                  </a:cubicBezTo>
                  <a:lnTo>
                    <a:pt x="1429" y="194"/>
                  </a:lnTo>
                  <a:close/>
                  <a:moveTo>
                    <a:pt x="370" y="177"/>
                  </a:moveTo>
                  <a:cubicBezTo>
                    <a:pt x="366" y="170"/>
                    <a:pt x="366" y="170"/>
                    <a:pt x="366" y="170"/>
                  </a:cubicBezTo>
                  <a:cubicBezTo>
                    <a:pt x="373" y="165"/>
                    <a:pt x="381" y="159"/>
                    <a:pt x="389" y="154"/>
                  </a:cubicBezTo>
                  <a:cubicBezTo>
                    <a:pt x="393" y="161"/>
                    <a:pt x="393" y="161"/>
                    <a:pt x="393" y="161"/>
                  </a:cubicBezTo>
                  <a:cubicBezTo>
                    <a:pt x="385" y="166"/>
                    <a:pt x="378" y="171"/>
                    <a:pt x="370" y="177"/>
                  </a:cubicBezTo>
                  <a:close/>
                  <a:moveTo>
                    <a:pt x="1394" y="168"/>
                  </a:moveTo>
                  <a:cubicBezTo>
                    <a:pt x="1386" y="162"/>
                    <a:pt x="1379" y="157"/>
                    <a:pt x="1371" y="152"/>
                  </a:cubicBezTo>
                  <a:cubicBezTo>
                    <a:pt x="1375" y="145"/>
                    <a:pt x="1375" y="145"/>
                    <a:pt x="1375" y="145"/>
                  </a:cubicBezTo>
                  <a:cubicBezTo>
                    <a:pt x="1383" y="150"/>
                    <a:pt x="1391" y="156"/>
                    <a:pt x="1399" y="161"/>
                  </a:cubicBezTo>
                  <a:lnTo>
                    <a:pt x="1394" y="168"/>
                  </a:lnTo>
                  <a:close/>
                  <a:moveTo>
                    <a:pt x="406" y="152"/>
                  </a:moveTo>
                  <a:cubicBezTo>
                    <a:pt x="402" y="145"/>
                    <a:pt x="402" y="145"/>
                    <a:pt x="402" y="145"/>
                  </a:cubicBezTo>
                  <a:cubicBezTo>
                    <a:pt x="410" y="140"/>
                    <a:pt x="418" y="135"/>
                    <a:pt x="426" y="130"/>
                  </a:cubicBezTo>
                  <a:cubicBezTo>
                    <a:pt x="430" y="137"/>
                    <a:pt x="430" y="137"/>
                    <a:pt x="430" y="137"/>
                  </a:cubicBezTo>
                  <a:cubicBezTo>
                    <a:pt x="422" y="142"/>
                    <a:pt x="414" y="147"/>
                    <a:pt x="406" y="152"/>
                  </a:cubicBezTo>
                  <a:close/>
                  <a:moveTo>
                    <a:pt x="1358" y="143"/>
                  </a:moveTo>
                  <a:cubicBezTo>
                    <a:pt x="1350" y="138"/>
                    <a:pt x="1342" y="134"/>
                    <a:pt x="1334" y="129"/>
                  </a:cubicBezTo>
                  <a:cubicBezTo>
                    <a:pt x="1338" y="122"/>
                    <a:pt x="1338" y="122"/>
                    <a:pt x="1338" y="122"/>
                  </a:cubicBezTo>
                  <a:cubicBezTo>
                    <a:pt x="1346" y="127"/>
                    <a:pt x="1354" y="132"/>
                    <a:pt x="1362" y="137"/>
                  </a:cubicBezTo>
                  <a:lnTo>
                    <a:pt x="1358" y="143"/>
                  </a:lnTo>
                  <a:close/>
                  <a:moveTo>
                    <a:pt x="444" y="129"/>
                  </a:moveTo>
                  <a:cubicBezTo>
                    <a:pt x="439" y="122"/>
                    <a:pt x="439" y="122"/>
                    <a:pt x="439" y="122"/>
                  </a:cubicBezTo>
                  <a:cubicBezTo>
                    <a:pt x="448" y="117"/>
                    <a:pt x="456" y="112"/>
                    <a:pt x="464" y="108"/>
                  </a:cubicBezTo>
                  <a:cubicBezTo>
                    <a:pt x="468" y="115"/>
                    <a:pt x="468" y="115"/>
                    <a:pt x="468" y="115"/>
                  </a:cubicBezTo>
                  <a:cubicBezTo>
                    <a:pt x="460" y="119"/>
                    <a:pt x="452" y="124"/>
                    <a:pt x="444" y="129"/>
                  </a:cubicBezTo>
                  <a:close/>
                  <a:moveTo>
                    <a:pt x="1320" y="121"/>
                  </a:moveTo>
                  <a:cubicBezTo>
                    <a:pt x="1312" y="116"/>
                    <a:pt x="1304" y="112"/>
                    <a:pt x="1296" y="108"/>
                  </a:cubicBezTo>
                  <a:cubicBezTo>
                    <a:pt x="1299" y="101"/>
                    <a:pt x="1299" y="101"/>
                    <a:pt x="1299" y="101"/>
                  </a:cubicBezTo>
                  <a:cubicBezTo>
                    <a:pt x="1308" y="105"/>
                    <a:pt x="1316" y="109"/>
                    <a:pt x="1324" y="114"/>
                  </a:cubicBezTo>
                  <a:lnTo>
                    <a:pt x="1320" y="121"/>
                  </a:lnTo>
                  <a:close/>
                  <a:moveTo>
                    <a:pt x="482" y="107"/>
                  </a:moveTo>
                  <a:cubicBezTo>
                    <a:pt x="478" y="100"/>
                    <a:pt x="478" y="100"/>
                    <a:pt x="478" y="100"/>
                  </a:cubicBezTo>
                  <a:cubicBezTo>
                    <a:pt x="487" y="96"/>
                    <a:pt x="495" y="92"/>
                    <a:pt x="503" y="88"/>
                  </a:cubicBezTo>
                  <a:cubicBezTo>
                    <a:pt x="507" y="95"/>
                    <a:pt x="507" y="95"/>
                    <a:pt x="507" y="95"/>
                  </a:cubicBezTo>
                  <a:cubicBezTo>
                    <a:pt x="499" y="99"/>
                    <a:pt x="490" y="103"/>
                    <a:pt x="482" y="107"/>
                  </a:cubicBezTo>
                  <a:close/>
                  <a:moveTo>
                    <a:pt x="1282" y="100"/>
                  </a:moveTo>
                  <a:cubicBezTo>
                    <a:pt x="1273" y="96"/>
                    <a:pt x="1265" y="92"/>
                    <a:pt x="1256" y="88"/>
                  </a:cubicBezTo>
                  <a:cubicBezTo>
                    <a:pt x="1260" y="81"/>
                    <a:pt x="1260" y="81"/>
                    <a:pt x="1260" y="81"/>
                  </a:cubicBezTo>
                  <a:cubicBezTo>
                    <a:pt x="1268" y="85"/>
                    <a:pt x="1277" y="89"/>
                    <a:pt x="1285" y="93"/>
                  </a:cubicBezTo>
                  <a:lnTo>
                    <a:pt x="1282" y="100"/>
                  </a:lnTo>
                  <a:close/>
                  <a:moveTo>
                    <a:pt x="521" y="88"/>
                  </a:moveTo>
                  <a:cubicBezTo>
                    <a:pt x="518" y="81"/>
                    <a:pt x="518" y="81"/>
                    <a:pt x="518" y="81"/>
                  </a:cubicBezTo>
                  <a:cubicBezTo>
                    <a:pt x="526" y="77"/>
                    <a:pt x="535" y="73"/>
                    <a:pt x="544" y="69"/>
                  </a:cubicBezTo>
                  <a:cubicBezTo>
                    <a:pt x="547" y="77"/>
                    <a:pt x="547" y="77"/>
                    <a:pt x="547" y="77"/>
                  </a:cubicBezTo>
                  <a:cubicBezTo>
                    <a:pt x="538" y="80"/>
                    <a:pt x="530" y="84"/>
                    <a:pt x="521" y="88"/>
                  </a:cubicBezTo>
                  <a:close/>
                  <a:moveTo>
                    <a:pt x="1242" y="82"/>
                  </a:moveTo>
                  <a:cubicBezTo>
                    <a:pt x="1234" y="78"/>
                    <a:pt x="1225" y="75"/>
                    <a:pt x="1216" y="71"/>
                  </a:cubicBezTo>
                  <a:cubicBezTo>
                    <a:pt x="1219" y="64"/>
                    <a:pt x="1219" y="64"/>
                    <a:pt x="1219" y="64"/>
                  </a:cubicBezTo>
                  <a:cubicBezTo>
                    <a:pt x="1228" y="67"/>
                    <a:pt x="1237" y="71"/>
                    <a:pt x="1245" y="75"/>
                  </a:cubicBezTo>
                  <a:lnTo>
                    <a:pt x="1242" y="82"/>
                  </a:lnTo>
                  <a:close/>
                  <a:moveTo>
                    <a:pt x="562" y="71"/>
                  </a:moveTo>
                  <a:cubicBezTo>
                    <a:pt x="559" y="63"/>
                    <a:pt x="559" y="63"/>
                    <a:pt x="559" y="63"/>
                  </a:cubicBezTo>
                  <a:cubicBezTo>
                    <a:pt x="567" y="60"/>
                    <a:pt x="576" y="56"/>
                    <a:pt x="585" y="53"/>
                  </a:cubicBezTo>
                  <a:cubicBezTo>
                    <a:pt x="588" y="61"/>
                    <a:pt x="588" y="61"/>
                    <a:pt x="588" y="61"/>
                  </a:cubicBezTo>
                  <a:cubicBezTo>
                    <a:pt x="579" y="64"/>
                    <a:pt x="570" y="67"/>
                    <a:pt x="562" y="71"/>
                  </a:cubicBezTo>
                  <a:close/>
                  <a:moveTo>
                    <a:pt x="1202" y="65"/>
                  </a:moveTo>
                  <a:cubicBezTo>
                    <a:pt x="1193" y="62"/>
                    <a:pt x="1184" y="59"/>
                    <a:pt x="1175" y="56"/>
                  </a:cubicBezTo>
                  <a:cubicBezTo>
                    <a:pt x="1178" y="48"/>
                    <a:pt x="1178" y="48"/>
                    <a:pt x="1178" y="48"/>
                  </a:cubicBezTo>
                  <a:cubicBezTo>
                    <a:pt x="1187" y="51"/>
                    <a:pt x="1196" y="55"/>
                    <a:pt x="1204" y="58"/>
                  </a:cubicBezTo>
                  <a:lnTo>
                    <a:pt x="1202" y="65"/>
                  </a:lnTo>
                  <a:close/>
                  <a:moveTo>
                    <a:pt x="603" y="56"/>
                  </a:moveTo>
                  <a:cubicBezTo>
                    <a:pt x="600" y="48"/>
                    <a:pt x="600" y="48"/>
                    <a:pt x="600" y="48"/>
                  </a:cubicBezTo>
                  <a:cubicBezTo>
                    <a:pt x="609" y="45"/>
                    <a:pt x="618" y="42"/>
                    <a:pt x="627" y="39"/>
                  </a:cubicBezTo>
                  <a:cubicBezTo>
                    <a:pt x="629" y="47"/>
                    <a:pt x="629" y="47"/>
                    <a:pt x="629" y="47"/>
                  </a:cubicBezTo>
                  <a:cubicBezTo>
                    <a:pt x="620" y="50"/>
                    <a:pt x="612" y="52"/>
                    <a:pt x="603" y="56"/>
                  </a:cubicBezTo>
                  <a:close/>
                  <a:moveTo>
                    <a:pt x="1160" y="51"/>
                  </a:moveTo>
                  <a:cubicBezTo>
                    <a:pt x="1151" y="48"/>
                    <a:pt x="1142" y="45"/>
                    <a:pt x="1134" y="43"/>
                  </a:cubicBezTo>
                  <a:cubicBezTo>
                    <a:pt x="1136" y="35"/>
                    <a:pt x="1136" y="35"/>
                    <a:pt x="1136" y="35"/>
                  </a:cubicBezTo>
                  <a:cubicBezTo>
                    <a:pt x="1145" y="38"/>
                    <a:pt x="1154" y="40"/>
                    <a:pt x="1163" y="43"/>
                  </a:cubicBezTo>
                  <a:lnTo>
                    <a:pt x="1160" y="51"/>
                  </a:lnTo>
                  <a:close/>
                  <a:moveTo>
                    <a:pt x="645" y="42"/>
                  </a:moveTo>
                  <a:cubicBezTo>
                    <a:pt x="642" y="35"/>
                    <a:pt x="642" y="35"/>
                    <a:pt x="642" y="35"/>
                  </a:cubicBezTo>
                  <a:cubicBezTo>
                    <a:pt x="651" y="32"/>
                    <a:pt x="661" y="30"/>
                    <a:pt x="670" y="27"/>
                  </a:cubicBezTo>
                  <a:cubicBezTo>
                    <a:pt x="672" y="35"/>
                    <a:pt x="672" y="35"/>
                    <a:pt x="672" y="35"/>
                  </a:cubicBezTo>
                  <a:cubicBezTo>
                    <a:pt x="663" y="37"/>
                    <a:pt x="654" y="40"/>
                    <a:pt x="645" y="42"/>
                  </a:cubicBezTo>
                  <a:close/>
                  <a:moveTo>
                    <a:pt x="1118" y="38"/>
                  </a:moveTo>
                  <a:cubicBezTo>
                    <a:pt x="1109" y="36"/>
                    <a:pt x="1100" y="34"/>
                    <a:pt x="1091" y="32"/>
                  </a:cubicBezTo>
                  <a:cubicBezTo>
                    <a:pt x="1093" y="24"/>
                    <a:pt x="1093" y="24"/>
                    <a:pt x="1093" y="24"/>
                  </a:cubicBezTo>
                  <a:cubicBezTo>
                    <a:pt x="1102" y="26"/>
                    <a:pt x="1111" y="28"/>
                    <a:pt x="1120" y="31"/>
                  </a:cubicBezTo>
                  <a:lnTo>
                    <a:pt x="1118" y="38"/>
                  </a:lnTo>
                  <a:close/>
                  <a:moveTo>
                    <a:pt x="687" y="31"/>
                  </a:moveTo>
                  <a:cubicBezTo>
                    <a:pt x="685" y="23"/>
                    <a:pt x="685" y="23"/>
                    <a:pt x="685" y="23"/>
                  </a:cubicBezTo>
                  <a:cubicBezTo>
                    <a:pt x="694" y="21"/>
                    <a:pt x="704" y="19"/>
                    <a:pt x="713" y="17"/>
                  </a:cubicBezTo>
                  <a:cubicBezTo>
                    <a:pt x="714" y="25"/>
                    <a:pt x="714" y="25"/>
                    <a:pt x="714" y="25"/>
                  </a:cubicBezTo>
                  <a:cubicBezTo>
                    <a:pt x="705" y="27"/>
                    <a:pt x="696" y="29"/>
                    <a:pt x="687" y="31"/>
                  </a:cubicBezTo>
                  <a:close/>
                  <a:moveTo>
                    <a:pt x="1076" y="28"/>
                  </a:moveTo>
                  <a:cubicBezTo>
                    <a:pt x="1067" y="26"/>
                    <a:pt x="1057" y="24"/>
                    <a:pt x="1048" y="23"/>
                  </a:cubicBezTo>
                  <a:cubicBezTo>
                    <a:pt x="1050" y="15"/>
                    <a:pt x="1050" y="15"/>
                    <a:pt x="1050" y="15"/>
                  </a:cubicBezTo>
                  <a:cubicBezTo>
                    <a:pt x="1059" y="16"/>
                    <a:pt x="1068" y="18"/>
                    <a:pt x="1077" y="20"/>
                  </a:cubicBezTo>
                  <a:lnTo>
                    <a:pt x="1076" y="28"/>
                  </a:lnTo>
                  <a:close/>
                  <a:moveTo>
                    <a:pt x="730" y="22"/>
                  </a:moveTo>
                  <a:cubicBezTo>
                    <a:pt x="729" y="14"/>
                    <a:pt x="729" y="14"/>
                    <a:pt x="729" y="14"/>
                  </a:cubicBezTo>
                  <a:cubicBezTo>
                    <a:pt x="738" y="13"/>
                    <a:pt x="747" y="11"/>
                    <a:pt x="756" y="10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8" y="19"/>
                    <a:pt x="739" y="21"/>
                    <a:pt x="730" y="22"/>
                  </a:cubicBezTo>
                  <a:close/>
                  <a:moveTo>
                    <a:pt x="1033" y="20"/>
                  </a:moveTo>
                  <a:cubicBezTo>
                    <a:pt x="1024" y="18"/>
                    <a:pt x="1014" y="17"/>
                    <a:pt x="1005" y="16"/>
                  </a:cubicBezTo>
                  <a:cubicBezTo>
                    <a:pt x="1006" y="8"/>
                    <a:pt x="1006" y="8"/>
                    <a:pt x="1006" y="8"/>
                  </a:cubicBezTo>
                  <a:cubicBezTo>
                    <a:pt x="1015" y="9"/>
                    <a:pt x="1025" y="10"/>
                    <a:pt x="1034" y="12"/>
                  </a:cubicBezTo>
                  <a:lnTo>
                    <a:pt x="1033" y="20"/>
                  </a:lnTo>
                  <a:close/>
                  <a:moveTo>
                    <a:pt x="773" y="16"/>
                  </a:moveTo>
                  <a:cubicBezTo>
                    <a:pt x="772" y="8"/>
                    <a:pt x="772" y="8"/>
                    <a:pt x="772" y="8"/>
                  </a:cubicBezTo>
                  <a:cubicBezTo>
                    <a:pt x="776" y="7"/>
                    <a:pt x="776" y="7"/>
                    <a:pt x="776" y="7"/>
                  </a:cubicBezTo>
                  <a:cubicBezTo>
                    <a:pt x="784" y="6"/>
                    <a:pt x="792" y="5"/>
                    <a:pt x="800" y="4"/>
                  </a:cubicBezTo>
                  <a:cubicBezTo>
                    <a:pt x="801" y="12"/>
                    <a:pt x="801" y="12"/>
                    <a:pt x="801" y="12"/>
                  </a:cubicBezTo>
                  <a:cubicBezTo>
                    <a:pt x="793" y="13"/>
                    <a:pt x="785" y="14"/>
                    <a:pt x="777" y="15"/>
                  </a:cubicBezTo>
                  <a:lnTo>
                    <a:pt x="773" y="16"/>
                  </a:lnTo>
                  <a:close/>
                  <a:moveTo>
                    <a:pt x="989" y="14"/>
                  </a:moveTo>
                  <a:cubicBezTo>
                    <a:pt x="980" y="13"/>
                    <a:pt x="971" y="12"/>
                    <a:pt x="962" y="11"/>
                  </a:cubicBezTo>
                  <a:cubicBezTo>
                    <a:pt x="962" y="3"/>
                    <a:pt x="962" y="3"/>
                    <a:pt x="962" y="3"/>
                  </a:cubicBezTo>
                  <a:cubicBezTo>
                    <a:pt x="972" y="4"/>
                    <a:pt x="981" y="5"/>
                    <a:pt x="990" y="6"/>
                  </a:cubicBezTo>
                  <a:lnTo>
                    <a:pt x="989" y="14"/>
                  </a:lnTo>
                  <a:close/>
                  <a:moveTo>
                    <a:pt x="817" y="11"/>
                  </a:moveTo>
                  <a:cubicBezTo>
                    <a:pt x="816" y="3"/>
                    <a:pt x="816" y="3"/>
                    <a:pt x="816" y="3"/>
                  </a:cubicBezTo>
                  <a:cubicBezTo>
                    <a:pt x="825" y="2"/>
                    <a:pt x="835" y="2"/>
                    <a:pt x="844" y="1"/>
                  </a:cubicBezTo>
                  <a:cubicBezTo>
                    <a:pt x="845" y="9"/>
                    <a:pt x="845" y="9"/>
                    <a:pt x="845" y="9"/>
                  </a:cubicBezTo>
                  <a:cubicBezTo>
                    <a:pt x="835" y="10"/>
                    <a:pt x="826" y="10"/>
                    <a:pt x="817" y="11"/>
                  </a:cubicBezTo>
                  <a:close/>
                  <a:moveTo>
                    <a:pt x="946" y="10"/>
                  </a:moveTo>
                  <a:cubicBezTo>
                    <a:pt x="937" y="9"/>
                    <a:pt x="927" y="9"/>
                    <a:pt x="918" y="9"/>
                  </a:cubicBezTo>
                  <a:cubicBezTo>
                    <a:pt x="918" y="1"/>
                    <a:pt x="918" y="1"/>
                    <a:pt x="918" y="1"/>
                  </a:cubicBezTo>
                  <a:cubicBezTo>
                    <a:pt x="928" y="1"/>
                    <a:pt x="937" y="1"/>
                    <a:pt x="946" y="2"/>
                  </a:cubicBezTo>
                  <a:lnTo>
                    <a:pt x="946" y="10"/>
                  </a:lnTo>
                  <a:close/>
                  <a:moveTo>
                    <a:pt x="861" y="9"/>
                  </a:moveTo>
                  <a:cubicBezTo>
                    <a:pt x="860" y="1"/>
                    <a:pt x="860" y="1"/>
                    <a:pt x="860" y="1"/>
                  </a:cubicBezTo>
                  <a:cubicBezTo>
                    <a:pt x="870" y="0"/>
                    <a:pt x="879" y="0"/>
                    <a:pt x="889" y="0"/>
                  </a:cubicBezTo>
                  <a:cubicBezTo>
                    <a:pt x="893" y="0"/>
                    <a:pt x="898" y="0"/>
                    <a:pt x="902" y="0"/>
                  </a:cubicBezTo>
                  <a:cubicBezTo>
                    <a:pt x="902" y="8"/>
                    <a:pt x="902" y="8"/>
                    <a:pt x="902" y="8"/>
                  </a:cubicBezTo>
                  <a:cubicBezTo>
                    <a:pt x="897" y="8"/>
                    <a:pt x="893" y="8"/>
                    <a:pt x="888" y="8"/>
                  </a:cubicBezTo>
                  <a:cubicBezTo>
                    <a:pt x="879" y="8"/>
                    <a:pt x="870" y="8"/>
                    <a:pt x="861" y="9"/>
                  </a:cubicBezTo>
                  <a:close/>
                </a:path>
              </a:pathLst>
            </a:custGeom>
            <a:solidFill>
              <a:srgbClr val="56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308350" y="3146425"/>
              <a:ext cx="369887" cy="214313"/>
            </a:xfrm>
            <a:custGeom>
              <a:avLst/>
              <a:gdLst>
                <a:gd name="T0" fmla="*/ 2147483647 w 224"/>
                <a:gd name="T1" fmla="*/ 2147483647 h 129"/>
                <a:gd name="T2" fmla="*/ 2147483647 w 224"/>
                <a:gd name="T3" fmla="*/ 2147483647 h 129"/>
                <a:gd name="T4" fmla="*/ 2147483647 w 224"/>
                <a:gd name="T5" fmla="*/ 2147483647 h 129"/>
                <a:gd name="T6" fmla="*/ 2147483647 w 224"/>
                <a:gd name="T7" fmla="*/ 2147483647 h 129"/>
                <a:gd name="T8" fmla="*/ 2147483647 w 224"/>
                <a:gd name="T9" fmla="*/ 2147483647 h 129"/>
                <a:gd name="T10" fmla="*/ 2147483647 w 224"/>
                <a:gd name="T11" fmla="*/ 2147483647 h 129"/>
                <a:gd name="T12" fmla="*/ 2147483647 w 224"/>
                <a:gd name="T13" fmla="*/ 0 h 129"/>
                <a:gd name="T14" fmla="*/ 2147483647 w 224"/>
                <a:gd name="T15" fmla="*/ 2147483647 h 129"/>
                <a:gd name="T16" fmla="*/ 2147483647 w 224"/>
                <a:gd name="T17" fmla="*/ 2147483647 h 129"/>
                <a:gd name="T18" fmla="*/ 2147483647 w 224"/>
                <a:gd name="T19" fmla="*/ 2147483647 h 129"/>
                <a:gd name="T20" fmla="*/ 0 w 224"/>
                <a:gd name="T21" fmla="*/ 2147483647 h 129"/>
                <a:gd name="T22" fmla="*/ 2147483647 w 224"/>
                <a:gd name="T23" fmla="*/ 2147483647 h 129"/>
                <a:gd name="T24" fmla="*/ 2147483647 w 224"/>
                <a:gd name="T25" fmla="*/ 2147483647 h 129"/>
                <a:gd name="T26" fmla="*/ 2147483647 w 224"/>
                <a:gd name="T27" fmla="*/ 2147483647 h 129"/>
                <a:gd name="T28" fmla="*/ 2147483647 w 224"/>
                <a:gd name="T29" fmla="*/ 2147483647 h 129"/>
                <a:gd name="T30" fmla="*/ 2147483647 w 224"/>
                <a:gd name="T31" fmla="*/ 2147483647 h 12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4"/>
                <a:gd name="T49" fmla="*/ 0 h 129"/>
                <a:gd name="T50" fmla="*/ 224 w 224"/>
                <a:gd name="T51" fmla="*/ 129 h 12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4" h="129">
                  <a:moveTo>
                    <a:pt x="191" y="57"/>
                  </a:moveTo>
                  <a:cubicBezTo>
                    <a:pt x="189" y="57"/>
                    <a:pt x="187" y="57"/>
                    <a:pt x="186" y="58"/>
                  </a:cubicBezTo>
                  <a:cubicBezTo>
                    <a:pt x="186" y="58"/>
                    <a:pt x="186" y="57"/>
                    <a:pt x="186" y="57"/>
                  </a:cubicBezTo>
                  <a:cubicBezTo>
                    <a:pt x="186" y="37"/>
                    <a:pt x="171" y="21"/>
                    <a:pt x="153" y="21"/>
                  </a:cubicBezTo>
                  <a:cubicBezTo>
                    <a:pt x="147" y="21"/>
                    <a:pt x="141" y="23"/>
                    <a:pt x="136" y="27"/>
                  </a:cubicBezTo>
                  <a:cubicBezTo>
                    <a:pt x="130" y="15"/>
                    <a:pt x="119" y="6"/>
                    <a:pt x="107" y="2"/>
                  </a:cubicBezTo>
                  <a:cubicBezTo>
                    <a:pt x="103" y="1"/>
                    <a:pt x="99" y="0"/>
                    <a:pt x="94" y="0"/>
                  </a:cubicBezTo>
                  <a:cubicBezTo>
                    <a:pt x="68" y="0"/>
                    <a:pt x="47" y="23"/>
                    <a:pt x="47" y="52"/>
                  </a:cubicBezTo>
                  <a:cubicBezTo>
                    <a:pt x="47" y="55"/>
                    <a:pt x="47" y="58"/>
                    <a:pt x="48" y="61"/>
                  </a:cubicBezTo>
                  <a:cubicBezTo>
                    <a:pt x="43" y="59"/>
                    <a:pt x="39" y="57"/>
                    <a:pt x="33" y="57"/>
                  </a:cubicBezTo>
                  <a:cubicBezTo>
                    <a:pt x="15" y="57"/>
                    <a:pt x="0" y="73"/>
                    <a:pt x="0" y="93"/>
                  </a:cubicBezTo>
                  <a:cubicBezTo>
                    <a:pt x="0" y="111"/>
                    <a:pt x="13" y="126"/>
                    <a:pt x="29" y="129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196" y="128"/>
                    <a:pt x="196" y="128"/>
                    <a:pt x="196" y="128"/>
                  </a:cubicBezTo>
                  <a:cubicBezTo>
                    <a:pt x="212" y="126"/>
                    <a:pt x="224" y="111"/>
                    <a:pt x="224" y="93"/>
                  </a:cubicBezTo>
                  <a:cubicBezTo>
                    <a:pt x="224" y="73"/>
                    <a:pt x="209" y="57"/>
                    <a:pt x="191" y="57"/>
                  </a:cubicBezTo>
                  <a:close/>
                </a:path>
              </a:pathLst>
            </a:custGeom>
            <a:solidFill>
              <a:srgbClr val="037E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1590675" y="3297238"/>
              <a:ext cx="1114425" cy="1522413"/>
            </a:xfrm>
            <a:custGeom>
              <a:avLst/>
              <a:gdLst>
                <a:gd name="T0" fmla="*/ 2147483647 w 702"/>
                <a:gd name="T1" fmla="*/ 0 h 959"/>
                <a:gd name="T2" fmla="*/ 0 w 702"/>
                <a:gd name="T3" fmla="*/ 2147483647 h 959"/>
                <a:gd name="T4" fmla="*/ 0 w 702"/>
                <a:gd name="T5" fmla="*/ 2147483647 h 959"/>
                <a:gd name="T6" fmla="*/ 2147483647 w 702"/>
                <a:gd name="T7" fmla="*/ 2147483647 h 959"/>
                <a:gd name="T8" fmla="*/ 2147483647 w 702"/>
                <a:gd name="T9" fmla="*/ 0 h 959"/>
                <a:gd name="T10" fmla="*/ 2147483647 w 702"/>
                <a:gd name="T11" fmla="*/ 0 h 9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02"/>
                <a:gd name="T19" fmla="*/ 0 h 959"/>
                <a:gd name="T20" fmla="*/ 702 w 702"/>
                <a:gd name="T21" fmla="*/ 959 h 95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02" h="959">
                  <a:moveTo>
                    <a:pt x="139" y="0"/>
                  </a:moveTo>
                  <a:lnTo>
                    <a:pt x="0" y="140"/>
                  </a:lnTo>
                  <a:lnTo>
                    <a:pt x="0" y="959"/>
                  </a:lnTo>
                  <a:lnTo>
                    <a:pt x="702" y="959"/>
                  </a:lnTo>
                  <a:lnTo>
                    <a:pt x="702" y="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037E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1590675" y="3297238"/>
              <a:ext cx="220662" cy="222250"/>
            </a:xfrm>
            <a:custGeom>
              <a:avLst/>
              <a:gdLst>
                <a:gd name="T0" fmla="*/ 2147483647 w 139"/>
                <a:gd name="T1" fmla="*/ 2147483647 h 140"/>
                <a:gd name="T2" fmla="*/ 2147483647 w 139"/>
                <a:gd name="T3" fmla="*/ 0 h 140"/>
                <a:gd name="T4" fmla="*/ 0 w 139"/>
                <a:gd name="T5" fmla="*/ 2147483647 h 140"/>
                <a:gd name="T6" fmla="*/ 2147483647 w 139"/>
                <a:gd name="T7" fmla="*/ 2147483647 h 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"/>
                <a:gd name="T13" fmla="*/ 0 h 140"/>
                <a:gd name="T14" fmla="*/ 139 w 139"/>
                <a:gd name="T15" fmla="*/ 140 h 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" h="140">
                  <a:moveTo>
                    <a:pt x="139" y="140"/>
                  </a:moveTo>
                  <a:lnTo>
                    <a:pt x="139" y="0"/>
                  </a:lnTo>
                  <a:lnTo>
                    <a:pt x="0" y="140"/>
                  </a:lnTo>
                  <a:lnTo>
                    <a:pt x="139" y="140"/>
                  </a:lnTo>
                  <a:close/>
                </a:path>
              </a:pathLst>
            </a:custGeom>
            <a:solidFill>
              <a:srgbClr val="01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Oval 11"/>
            <p:cNvSpPr>
              <a:spLocks noChangeArrowheads="1"/>
            </p:cNvSpPr>
            <p:nvPr/>
          </p:nvSpPr>
          <p:spPr bwMode="auto">
            <a:xfrm>
              <a:off x="665163" y="3451225"/>
              <a:ext cx="757237" cy="758825"/>
            </a:xfrm>
            <a:prstGeom prst="ellipse">
              <a:avLst/>
            </a:pr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1077913" y="3776663"/>
              <a:ext cx="161925" cy="133350"/>
            </a:xfrm>
            <a:custGeom>
              <a:avLst/>
              <a:gdLst>
                <a:gd name="T0" fmla="*/ 2147483647 w 98"/>
                <a:gd name="T1" fmla="*/ 2147483647 h 81"/>
                <a:gd name="T2" fmla="*/ 0 w 98"/>
                <a:gd name="T3" fmla="*/ 2147483647 h 81"/>
                <a:gd name="T4" fmla="*/ 2147483647 w 98"/>
                <a:gd name="T5" fmla="*/ 0 h 81"/>
                <a:gd name="T6" fmla="*/ 2147483647 w 98"/>
                <a:gd name="T7" fmla="*/ 2147483647 h 81"/>
                <a:gd name="T8" fmla="*/ 2147483647 w 98"/>
                <a:gd name="T9" fmla="*/ 2147483647 h 81"/>
                <a:gd name="T10" fmla="*/ 2147483647 w 98"/>
                <a:gd name="T11" fmla="*/ 2147483647 h 81"/>
                <a:gd name="T12" fmla="*/ 2147483647 w 98"/>
                <a:gd name="T13" fmla="*/ 2147483647 h 81"/>
                <a:gd name="T14" fmla="*/ 2147483647 w 98"/>
                <a:gd name="T15" fmla="*/ 2147483647 h 81"/>
                <a:gd name="T16" fmla="*/ 2147483647 w 98"/>
                <a:gd name="T17" fmla="*/ 2147483647 h 81"/>
                <a:gd name="T18" fmla="*/ 2147483647 w 98"/>
                <a:gd name="T19" fmla="*/ 2147483647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"/>
                <a:gd name="T31" fmla="*/ 0 h 81"/>
                <a:gd name="T32" fmla="*/ 98 w 98"/>
                <a:gd name="T33" fmla="*/ 81 h 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" h="81">
                  <a:moveTo>
                    <a:pt x="49" y="81"/>
                  </a:moveTo>
                  <a:cubicBezTo>
                    <a:pt x="22" y="81"/>
                    <a:pt x="0" y="63"/>
                    <a:pt x="0" y="40"/>
                  </a:cubicBezTo>
                  <a:cubicBezTo>
                    <a:pt x="0" y="18"/>
                    <a:pt x="22" y="0"/>
                    <a:pt x="49" y="0"/>
                  </a:cubicBezTo>
                  <a:cubicBezTo>
                    <a:pt x="76" y="0"/>
                    <a:pt x="98" y="18"/>
                    <a:pt x="98" y="40"/>
                  </a:cubicBezTo>
                  <a:cubicBezTo>
                    <a:pt x="98" y="63"/>
                    <a:pt x="76" y="81"/>
                    <a:pt x="49" y="81"/>
                  </a:cubicBezTo>
                  <a:close/>
                  <a:moveTo>
                    <a:pt x="49" y="17"/>
                  </a:moveTo>
                  <a:cubicBezTo>
                    <a:pt x="31" y="17"/>
                    <a:pt x="17" y="27"/>
                    <a:pt x="17" y="40"/>
                  </a:cubicBezTo>
                  <a:cubicBezTo>
                    <a:pt x="17" y="54"/>
                    <a:pt x="31" y="64"/>
                    <a:pt x="49" y="64"/>
                  </a:cubicBezTo>
                  <a:cubicBezTo>
                    <a:pt x="67" y="64"/>
                    <a:pt x="81" y="54"/>
                    <a:pt x="81" y="40"/>
                  </a:cubicBezTo>
                  <a:cubicBezTo>
                    <a:pt x="81" y="27"/>
                    <a:pt x="67" y="17"/>
                    <a:pt x="49" y="17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903288" y="3722688"/>
              <a:ext cx="255587" cy="311150"/>
            </a:xfrm>
            <a:custGeom>
              <a:avLst/>
              <a:gdLst>
                <a:gd name="T0" fmla="*/ 2147483647 w 154"/>
                <a:gd name="T1" fmla="*/ 2147483647 h 188"/>
                <a:gd name="T2" fmla="*/ 2147483647 w 154"/>
                <a:gd name="T3" fmla="*/ 2147483647 h 188"/>
                <a:gd name="T4" fmla="*/ 2147483647 w 154"/>
                <a:gd name="T5" fmla="*/ 0 h 188"/>
                <a:gd name="T6" fmla="*/ 2147483647 w 154"/>
                <a:gd name="T7" fmla="*/ 0 h 188"/>
                <a:gd name="T8" fmla="*/ 0 w 154"/>
                <a:gd name="T9" fmla="*/ 2147483647 h 188"/>
                <a:gd name="T10" fmla="*/ 0 w 154"/>
                <a:gd name="T11" fmla="*/ 2147483647 h 188"/>
                <a:gd name="T12" fmla="*/ 0 w 154"/>
                <a:gd name="T13" fmla="*/ 2147483647 h 188"/>
                <a:gd name="T14" fmla="*/ 0 w 154"/>
                <a:gd name="T15" fmla="*/ 2147483647 h 188"/>
                <a:gd name="T16" fmla="*/ 2147483647 w 154"/>
                <a:gd name="T17" fmla="*/ 2147483647 h 188"/>
                <a:gd name="T18" fmla="*/ 2147483647 w 154"/>
                <a:gd name="T19" fmla="*/ 2147483647 h 188"/>
                <a:gd name="T20" fmla="*/ 2147483647 w 154"/>
                <a:gd name="T21" fmla="*/ 2147483647 h 188"/>
                <a:gd name="T22" fmla="*/ 2147483647 w 154"/>
                <a:gd name="T23" fmla="*/ 2147483647 h 18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54"/>
                <a:gd name="T37" fmla="*/ 0 h 188"/>
                <a:gd name="T38" fmla="*/ 154 w 154"/>
                <a:gd name="T39" fmla="*/ 188 h 18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54" h="188">
                  <a:moveTo>
                    <a:pt x="154" y="23"/>
                  </a:moveTo>
                  <a:cubicBezTo>
                    <a:pt x="154" y="7"/>
                    <a:pt x="154" y="7"/>
                    <a:pt x="154" y="7"/>
                  </a:cubicBezTo>
                  <a:cubicBezTo>
                    <a:pt x="154" y="3"/>
                    <a:pt x="151" y="0"/>
                    <a:pt x="14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78"/>
                    <a:pt x="10" y="188"/>
                    <a:pt x="22" y="188"/>
                  </a:cubicBezTo>
                  <a:cubicBezTo>
                    <a:pt x="132" y="188"/>
                    <a:pt x="132" y="188"/>
                    <a:pt x="132" y="188"/>
                  </a:cubicBezTo>
                  <a:cubicBezTo>
                    <a:pt x="144" y="188"/>
                    <a:pt x="154" y="178"/>
                    <a:pt x="154" y="166"/>
                  </a:cubicBezTo>
                  <a:cubicBezTo>
                    <a:pt x="154" y="23"/>
                    <a:pt x="154" y="23"/>
                    <a:pt x="154" y="23"/>
                  </a:cubicBezTo>
                  <a:close/>
                </a:path>
              </a:pathLst>
            </a:cu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903288" y="3981450"/>
              <a:ext cx="255587" cy="52388"/>
            </a:xfrm>
            <a:custGeom>
              <a:avLst/>
              <a:gdLst>
                <a:gd name="T0" fmla="*/ 2147483647 w 154"/>
                <a:gd name="T1" fmla="*/ 2147483647 h 32"/>
                <a:gd name="T2" fmla="*/ 2147483647 w 154"/>
                <a:gd name="T3" fmla="*/ 2147483647 h 32"/>
                <a:gd name="T4" fmla="*/ 0 w 154"/>
                <a:gd name="T5" fmla="*/ 0 h 32"/>
                <a:gd name="T6" fmla="*/ 0 w 154"/>
                <a:gd name="T7" fmla="*/ 2147483647 h 32"/>
                <a:gd name="T8" fmla="*/ 2147483647 w 154"/>
                <a:gd name="T9" fmla="*/ 2147483647 h 32"/>
                <a:gd name="T10" fmla="*/ 2147483647 w 154"/>
                <a:gd name="T11" fmla="*/ 2147483647 h 32"/>
                <a:gd name="T12" fmla="*/ 2147483647 w 154"/>
                <a:gd name="T13" fmla="*/ 2147483647 h 32"/>
                <a:gd name="T14" fmla="*/ 2147483647 w 154"/>
                <a:gd name="T15" fmla="*/ 0 h 32"/>
                <a:gd name="T16" fmla="*/ 2147483647 w 154"/>
                <a:gd name="T17" fmla="*/ 2147483647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4"/>
                <a:gd name="T28" fmla="*/ 0 h 32"/>
                <a:gd name="T29" fmla="*/ 154 w 154"/>
                <a:gd name="T30" fmla="*/ 32 h 3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4" h="32">
                  <a:moveTo>
                    <a:pt x="132" y="22"/>
                  </a:moveTo>
                  <a:cubicBezTo>
                    <a:pt x="22" y="22"/>
                    <a:pt x="22" y="22"/>
                    <a:pt x="22" y="22"/>
                  </a:cubicBezTo>
                  <a:cubicBezTo>
                    <a:pt x="10" y="22"/>
                    <a:pt x="0" y="12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2"/>
                    <a:pt x="10" y="32"/>
                    <a:pt x="22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44" y="32"/>
                    <a:pt x="154" y="22"/>
                    <a:pt x="154" y="1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12"/>
                    <a:pt x="144" y="22"/>
                    <a:pt x="132" y="22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946150" y="3763963"/>
              <a:ext cx="22225" cy="212725"/>
            </a:xfrm>
            <a:custGeom>
              <a:avLst/>
              <a:gdLst>
                <a:gd name="T0" fmla="*/ 2147483647 w 13"/>
                <a:gd name="T1" fmla="*/ 2147483647 h 128"/>
                <a:gd name="T2" fmla="*/ 0 w 13"/>
                <a:gd name="T3" fmla="*/ 2147483647 h 128"/>
                <a:gd name="T4" fmla="*/ 0 w 13"/>
                <a:gd name="T5" fmla="*/ 2147483647 h 128"/>
                <a:gd name="T6" fmla="*/ 2147483647 w 13"/>
                <a:gd name="T7" fmla="*/ 0 h 128"/>
                <a:gd name="T8" fmla="*/ 2147483647 w 13"/>
                <a:gd name="T9" fmla="*/ 2147483647 h 128"/>
                <a:gd name="T10" fmla="*/ 2147483647 w 13"/>
                <a:gd name="T11" fmla="*/ 2147483647 h 128"/>
                <a:gd name="T12" fmla="*/ 2147483647 w 13"/>
                <a:gd name="T13" fmla="*/ 2147483647 h 1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128"/>
                <a:gd name="T23" fmla="*/ 13 w 13"/>
                <a:gd name="T24" fmla="*/ 128 h 1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128">
                  <a:moveTo>
                    <a:pt x="7" y="128"/>
                  </a:moveTo>
                  <a:cubicBezTo>
                    <a:pt x="3" y="128"/>
                    <a:pt x="0" y="125"/>
                    <a:pt x="0" y="12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3" y="122"/>
                    <a:pt x="13" y="122"/>
                    <a:pt x="13" y="122"/>
                  </a:cubicBezTo>
                  <a:cubicBezTo>
                    <a:pt x="13" y="125"/>
                    <a:pt x="10" y="128"/>
                    <a:pt x="7" y="1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1158875" y="3803650"/>
              <a:ext cx="52387" cy="77788"/>
            </a:xfrm>
            <a:custGeom>
              <a:avLst/>
              <a:gdLst>
                <a:gd name="T0" fmla="*/ 2147483647 w 32"/>
                <a:gd name="T1" fmla="*/ 2147483647 h 47"/>
                <a:gd name="T2" fmla="*/ 0 w 32"/>
                <a:gd name="T3" fmla="*/ 0 h 47"/>
                <a:gd name="T4" fmla="*/ 0 w 32"/>
                <a:gd name="T5" fmla="*/ 2147483647 h 47"/>
                <a:gd name="T6" fmla="*/ 2147483647 w 32"/>
                <a:gd name="T7" fmla="*/ 2147483647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47"/>
                <a:gd name="T14" fmla="*/ 32 w 32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47">
                  <a:moveTo>
                    <a:pt x="32" y="23"/>
                  </a:moveTo>
                  <a:cubicBezTo>
                    <a:pt x="32" y="10"/>
                    <a:pt x="18" y="0"/>
                    <a:pt x="0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47"/>
                    <a:pt x="32" y="37"/>
                    <a:pt x="32" y="23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931863" y="3729038"/>
              <a:ext cx="487362" cy="452438"/>
            </a:xfrm>
            <a:custGeom>
              <a:avLst/>
              <a:gdLst>
                <a:gd name="T0" fmla="*/ 2147483647 w 294"/>
                <a:gd name="T1" fmla="*/ 2147483647 h 273"/>
                <a:gd name="T2" fmla="*/ 2147483647 w 294"/>
                <a:gd name="T3" fmla="*/ 0 h 273"/>
                <a:gd name="T4" fmla="*/ 2147483647 w 294"/>
                <a:gd name="T5" fmla="*/ 2147483647 h 273"/>
                <a:gd name="T6" fmla="*/ 2147483647 w 294"/>
                <a:gd name="T7" fmla="*/ 2147483647 h 273"/>
                <a:gd name="T8" fmla="*/ 2147483647 w 294"/>
                <a:gd name="T9" fmla="*/ 2147483647 h 273"/>
                <a:gd name="T10" fmla="*/ 2147483647 w 294"/>
                <a:gd name="T11" fmla="*/ 2147483647 h 273"/>
                <a:gd name="T12" fmla="*/ 2147483647 w 294"/>
                <a:gd name="T13" fmla="*/ 2147483647 h 273"/>
                <a:gd name="T14" fmla="*/ 2147483647 w 294"/>
                <a:gd name="T15" fmla="*/ 2147483647 h 273"/>
                <a:gd name="T16" fmla="*/ 2147483647 w 294"/>
                <a:gd name="T17" fmla="*/ 2147483647 h 273"/>
                <a:gd name="T18" fmla="*/ 2147483647 w 294"/>
                <a:gd name="T19" fmla="*/ 2147483647 h 273"/>
                <a:gd name="T20" fmla="*/ 2147483647 w 294"/>
                <a:gd name="T21" fmla="*/ 2147483647 h 273"/>
                <a:gd name="T22" fmla="*/ 2147483647 w 294"/>
                <a:gd name="T23" fmla="*/ 2147483647 h 273"/>
                <a:gd name="T24" fmla="*/ 0 w 294"/>
                <a:gd name="T25" fmla="*/ 2147483647 h 273"/>
                <a:gd name="T26" fmla="*/ 2147483647 w 294"/>
                <a:gd name="T27" fmla="*/ 2147483647 h 273"/>
                <a:gd name="T28" fmla="*/ 2147483647 w 294"/>
                <a:gd name="T29" fmla="*/ 2147483647 h 27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4"/>
                <a:gd name="T46" fmla="*/ 0 h 273"/>
                <a:gd name="T47" fmla="*/ 294 w 294"/>
                <a:gd name="T48" fmla="*/ 273 h 27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4" h="273">
                  <a:moveTo>
                    <a:pt x="294" y="92"/>
                  </a:moveTo>
                  <a:cubicBezTo>
                    <a:pt x="136" y="0"/>
                    <a:pt x="136" y="0"/>
                    <a:pt x="136" y="0"/>
                  </a:cubicBezTo>
                  <a:cubicBezTo>
                    <a:pt x="136" y="1"/>
                    <a:pt x="137" y="2"/>
                    <a:pt x="137" y="3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64" y="28"/>
                    <a:pt x="186" y="46"/>
                    <a:pt x="186" y="68"/>
                  </a:cubicBezTo>
                  <a:cubicBezTo>
                    <a:pt x="186" y="91"/>
                    <a:pt x="164" y="109"/>
                    <a:pt x="137" y="109"/>
                  </a:cubicBezTo>
                  <a:cubicBezTo>
                    <a:pt x="137" y="152"/>
                    <a:pt x="137" y="152"/>
                    <a:pt x="137" y="152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74"/>
                    <a:pt x="127" y="184"/>
                    <a:pt x="115" y="184"/>
                  </a:cubicBezTo>
                  <a:cubicBezTo>
                    <a:pt x="5" y="184"/>
                    <a:pt x="5" y="184"/>
                    <a:pt x="5" y="184"/>
                  </a:cubicBezTo>
                  <a:cubicBezTo>
                    <a:pt x="3" y="184"/>
                    <a:pt x="2" y="184"/>
                    <a:pt x="0" y="184"/>
                  </a:cubicBezTo>
                  <a:cubicBezTo>
                    <a:pt x="154" y="273"/>
                    <a:pt x="154" y="273"/>
                    <a:pt x="154" y="273"/>
                  </a:cubicBezTo>
                  <a:cubicBezTo>
                    <a:pt x="228" y="243"/>
                    <a:pt x="283" y="174"/>
                    <a:pt x="294" y="92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992188" y="3584575"/>
              <a:ext cx="53975" cy="109538"/>
            </a:xfrm>
            <a:custGeom>
              <a:avLst/>
              <a:gdLst>
                <a:gd name="T0" fmla="*/ 2147483647 w 32"/>
                <a:gd name="T1" fmla="*/ 2147483647 h 67"/>
                <a:gd name="T2" fmla="*/ 2147483647 w 32"/>
                <a:gd name="T3" fmla="*/ 2147483647 h 67"/>
                <a:gd name="T4" fmla="*/ 2147483647 w 32"/>
                <a:gd name="T5" fmla="*/ 2147483647 h 67"/>
                <a:gd name="T6" fmla="*/ 2147483647 w 32"/>
                <a:gd name="T7" fmla="*/ 2147483647 h 67"/>
                <a:gd name="T8" fmla="*/ 2147483647 w 32"/>
                <a:gd name="T9" fmla="*/ 2147483647 h 67"/>
                <a:gd name="T10" fmla="*/ 2147483647 w 32"/>
                <a:gd name="T11" fmla="*/ 0 h 67"/>
                <a:gd name="T12" fmla="*/ 2147483647 w 32"/>
                <a:gd name="T13" fmla="*/ 0 h 67"/>
                <a:gd name="T14" fmla="*/ 2147483647 w 32"/>
                <a:gd name="T15" fmla="*/ 2147483647 h 67"/>
                <a:gd name="T16" fmla="*/ 2147483647 w 32"/>
                <a:gd name="T17" fmla="*/ 2147483647 h 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67"/>
                <a:gd name="T29" fmla="*/ 32 w 32"/>
                <a:gd name="T30" fmla="*/ 67 h 6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67">
                  <a:moveTo>
                    <a:pt x="18" y="61"/>
                  </a:moveTo>
                  <a:cubicBezTo>
                    <a:pt x="20" y="65"/>
                    <a:pt x="19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2" y="67"/>
                    <a:pt x="8" y="65"/>
                    <a:pt x="7" y="61"/>
                  </a:cubicBezTo>
                  <a:cubicBezTo>
                    <a:pt x="0" y="43"/>
                    <a:pt x="20" y="25"/>
                    <a:pt x="13" y="6"/>
                  </a:cubicBezTo>
                  <a:cubicBezTo>
                    <a:pt x="12" y="3"/>
                    <a:pt x="12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0"/>
                    <a:pt x="24" y="3"/>
                    <a:pt x="25" y="6"/>
                  </a:cubicBezTo>
                  <a:cubicBezTo>
                    <a:pt x="32" y="25"/>
                    <a:pt x="11" y="43"/>
                    <a:pt x="18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1038225" y="3584575"/>
              <a:ext cx="52387" cy="109538"/>
            </a:xfrm>
            <a:custGeom>
              <a:avLst/>
              <a:gdLst>
                <a:gd name="T0" fmla="*/ 2147483647 w 32"/>
                <a:gd name="T1" fmla="*/ 2147483647 h 67"/>
                <a:gd name="T2" fmla="*/ 2147483647 w 32"/>
                <a:gd name="T3" fmla="*/ 2147483647 h 67"/>
                <a:gd name="T4" fmla="*/ 2147483647 w 32"/>
                <a:gd name="T5" fmla="*/ 2147483647 h 67"/>
                <a:gd name="T6" fmla="*/ 2147483647 w 32"/>
                <a:gd name="T7" fmla="*/ 2147483647 h 67"/>
                <a:gd name="T8" fmla="*/ 2147483647 w 32"/>
                <a:gd name="T9" fmla="*/ 2147483647 h 67"/>
                <a:gd name="T10" fmla="*/ 2147483647 w 32"/>
                <a:gd name="T11" fmla="*/ 0 h 67"/>
                <a:gd name="T12" fmla="*/ 2147483647 w 32"/>
                <a:gd name="T13" fmla="*/ 0 h 67"/>
                <a:gd name="T14" fmla="*/ 2147483647 w 32"/>
                <a:gd name="T15" fmla="*/ 2147483647 h 67"/>
                <a:gd name="T16" fmla="*/ 2147483647 w 32"/>
                <a:gd name="T17" fmla="*/ 2147483647 h 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67"/>
                <a:gd name="T29" fmla="*/ 32 w 32"/>
                <a:gd name="T30" fmla="*/ 67 h 6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67">
                  <a:moveTo>
                    <a:pt x="19" y="61"/>
                  </a:moveTo>
                  <a:cubicBezTo>
                    <a:pt x="20" y="65"/>
                    <a:pt x="20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3" y="67"/>
                    <a:pt x="8" y="65"/>
                    <a:pt x="7" y="61"/>
                  </a:cubicBezTo>
                  <a:cubicBezTo>
                    <a:pt x="0" y="43"/>
                    <a:pt x="21" y="25"/>
                    <a:pt x="14" y="6"/>
                  </a:cubicBezTo>
                  <a:cubicBezTo>
                    <a:pt x="12" y="3"/>
                    <a:pt x="13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0"/>
                    <a:pt x="24" y="3"/>
                    <a:pt x="25" y="6"/>
                  </a:cubicBezTo>
                  <a:cubicBezTo>
                    <a:pt x="32" y="25"/>
                    <a:pt x="12" y="43"/>
                    <a:pt x="19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Oval 20"/>
            <p:cNvSpPr>
              <a:spLocks noChangeArrowheads="1"/>
            </p:cNvSpPr>
            <p:nvPr/>
          </p:nvSpPr>
          <p:spPr bwMode="auto">
            <a:xfrm>
              <a:off x="3711575" y="4146550"/>
              <a:ext cx="638175" cy="638175"/>
            </a:xfrm>
            <a:prstGeom prst="ellipse">
              <a:avLst/>
            </a:pr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3935413" y="4341813"/>
              <a:ext cx="128587" cy="12700"/>
            </a:xfrm>
            <a:custGeom>
              <a:avLst/>
              <a:gdLst>
                <a:gd name="T0" fmla="*/ 2147483647 w 81"/>
                <a:gd name="T1" fmla="*/ 2147483647 h 8"/>
                <a:gd name="T2" fmla="*/ 2147483647 w 81"/>
                <a:gd name="T3" fmla="*/ 2147483647 h 8"/>
                <a:gd name="T4" fmla="*/ 0 w 81"/>
                <a:gd name="T5" fmla="*/ 0 h 8"/>
                <a:gd name="T6" fmla="*/ 2147483647 w 81"/>
                <a:gd name="T7" fmla="*/ 0 h 8"/>
                <a:gd name="T8" fmla="*/ 2147483647 w 81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8"/>
                <a:gd name="T17" fmla="*/ 81 w 81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8">
                  <a:moveTo>
                    <a:pt x="81" y="8"/>
                  </a:moveTo>
                  <a:lnTo>
                    <a:pt x="4" y="8"/>
                  </a:lnTo>
                  <a:lnTo>
                    <a:pt x="0" y="0"/>
                  </a:lnTo>
                  <a:lnTo>
                    <a:pt x="79" y="0"/>
                  </a:lnTo>
                  <a:lnTo>
                    <a:pt x="81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auto">
            <a:xfrm>
              <a:off x="3840163" y="4383088"/>
              <a:ext cx="88900" cy="103188"/>
            </a:xfrm>
            <a:custGeom>
              <a:avLst/>
              <a:gdLst>
                <a:gd name="T0" fmla="*/ 2147483647 w 54"/>
                <a:gd name="T1" fmla="*/ 2147483647 h 62"/>
                <a:gd name="T2" fmla="*/ 2147483647 w 54"/>
                <a:gd name="T3" fmla="*/ 2147483647 h 62"/>
                <a:gd name="T4" fmla="*/ 2147483647 w 54"/>
                <a:gd name="T5" fmla="*/ 2147483647 h 62"/>
                <a:gd name="T6" fmla="*/ 2147483647 w 54"/>
                <a:gd name="T7" fmla="*/ 2147483647 h 62"/>
                <a:gd name="T8" fmla="*/ 2147483647 w 54"/>
                <a:gd name="T9" fmla="*/ 2147483647 h 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62"/>
                <a:gd name="T17" fmla="*/ 54 w 54"/>
                <a:gd name="T18" fmla="*/ 62 h 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62">
                  <a:moveTo>
                    <a:pt x="46" y="42"/>
                  </a:moveTo>
                  <a:cubicBezTo>
                    <a:pt x="38" y="56"/>
                    <a:pt x="23" y="62"/>
                    <a:pt x="13" y="57"/>
                  </a:cubicBezTo>
                  <a:cubicBezTo>
                    <a:pt x="2" y="51"/>
                    <a:pt x="0" y="35"/>
                    <a:pt x="8" y="21"/>
                  </a:cubicBezTo>
                  <a:cubicBezTo>
                    <a:pt x="16" y="6"/>
                    <a:pt x="31" y="0"/>
                    <a:pt x="41" y="6"/>
                  </a:cubicBezTo>
                  <a:cubicBezTo>
                    <a:pt x="52" y="12"/>
                    <a:pt x="54" y="28"/>
                    <a:pt x="46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3910013" y="4337050"/>
              <a:ext cx="46037" cy="49213"/>
            </a:xfrm>
            <a:custGeom>
              <a:avLst/>
              <a:gdLst>
                <a:gd name="T0" fmla="*/ 2147483647 w 28"/>
                <a:gd name="T1" fmla="*/ 2147483647 h 30"/>
                <a:gd name="T2" fmla="*/ 2147483647 w 28"/>
                <a:gd name="T3" fmla="*/ 2147483647 h 30"/>
                <a:gd name="T4" fmla="*/ 2147483647 w 28"/>
                <a:gd name="T5" fmla="*/ 2147483647 h 30"/>
                <a:gd name="T6" fmla="*/ 2147483647 w 28"/>
                <a:gd name="T7" fmla="*/ 2147483647 h 30"/>
                <a:gd name="T8" fmla="*/ 2147483647 w 28"/>
                <a:gd name="T9" fmla="*/ 2147483647 h 30"/>
                <a:gd name="T10" fmla="*/ 2147483647 w 28"/>
                <a:gd name="T11" fmla="*/ 2147483647 h 30"/>
                <a:gd name="T12" fmla="*/ 2147483647 w 28"/>
                <a:gd name="T13" fmla="*/ 2147483647 h 30"/>
                <a:gd name="T14" fmla="*/ 2147483647 w 28"/>
                <a:gd name="T15" fmla="*/ 2147483647 h 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"/>
                <a:gd name="T25" fmla="*/ 0 h 30"/>
                <a:gd name="T26" fmla="*/ 28 w 28"/>
                <a:gd name="T27" fmla="*/ 30 h 3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" h="30">
                  <a:moveTo>
                    <a:pt x="24" y="22"/>
                  </a:moveTo>
                  <a:cubicBezTo>
                    <a:pt x="20" y="28"/>
                    <a:pt x="13" y="30"/>
                    <a:pt x="10" y="28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1"/>
                    <a:pt x="1" y="14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9" y="3"/>
                    <a:pt x="15" y="0"/>
                    <a:pt x="19" y="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10"/>
                    <a:pt x="28" y="16"/>
                    <a:pt x="24" y="22"/>
                  </a:cubicBezTo>
                  <a:close/>
                </a:path>
              </a:pathLst>
            </a:cu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4"/>
            <p:cNvSpPr>
              <a:spLocks/>
            </p:cNvSpPr>
            <p:nvPr/>
          </p:nvSpPr>
          <p:spPr bwMode="auto">
            <a:xfrm>
              <a:off x="4059238" y="4341813"/>
              <a:ext cx="66675" cy="211138"/>
            </a:xfrm>
            <a:custGeom>
              <a:avLst/>
              <a:gdLst>
                <a:gd name="T0" fmla="*/ 2147483647 w 42"/>
                <a:gd name="T1" fmla="*/ 2147483647 h 133"/>
                <a:gd name="T2" fmla="*/ 2147483647 w 42"/>
                <a:gd name="T3" fmla="*/ 2147483647 h 133"/>
                <a:gd name="T4" fmla="*/ 0 w 42"/>
                <a:gd name="T5" fmla="*/ 0 h 133"/>
                <a:gd name="T6" fmla="*/ 2147483647 w 42"/>
                <a:gd name="T7" fmla="*/ 0 h 133"/>
                <a:gd name="T8" fmla="*/ 2147483647 w 42"/>
                <a:gd name="T9" fmla="*/ 2147483647 h 1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133"/>
                <a:gd name="T17" fmla="*/ 42 w 42"/>
                <a:gd name="T18" fmla="*/ 133 h 1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133">
                  <a:moveTo>
                    <a:pt x="42" y="133"/>
                  </a:moveTo>
                  <a:lnTo>
                    <a:pt x="33" y="133"/>
                  </a:lnTo>
                  <a:lnTo>
                    <a:pt x="0" y="0"/>
                  </a:lnTo>
                  <a:lnTo>
                    <a:pt x="9" y="0"/>
                  </a:lnTo>
                  <a:lnTo>
                    <a:pt x="42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Oval 25"/>
            <p:cNvSpPr>
              <a:spLocks noChangeArrowheads="1"/>
            </p:cNvSpPr>
            <p:nvPr/>
          </p:nvSpPr>
          <p:spPr bwMode="auto">
            <a:xfrm>
              <a:off x="4049713" y="4335463"/>
              <a:ext cx="31750" cy="31750"/>
            </a:xfrm>
            <a:prstGeom prst="ellipse">
              <a:avLst/>
            </a:pr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3987800" y="4541838"/>
              <a:ext cx="209550" cy="53975"/>
            </a:xfrm>
            <a:custGeom>
              <a:avLst/>
              <a:gdLst>
                <a:gd name="T0" fmla="*/ 2147483647 w 127"/>
                <a:gd name="T1" fmla="*/ 0 h 33"/>
                <a:gd name="T2" fmla="*/ 2147483647 w 127"/>
                <a:gd name="T3" fmla="*/ 0 h 33"/>
                <a:gd name="T4" fmla="*/ 0 w 127"/>
                <a:gd name="T5" fmla="*/ 2147483647 h 33"/>
                <a:gd name="T6" fmla="*/ 2147483647 w 127"/>
                <a:gd name="T7" fmla="*/ 2147483647 h 33"/>
                <a:gd name="T8" fmla="*/ 2147483647 w 127"/>
                <a:gd name="T9" fmla="*/ 0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"/>
                <a:gd name="T16" fmla="*/ 0 h 33"/>
                <a:gd name="T17" fmla="*/ 127 w 127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" h="33">
                  <a:moveTo>
                    <a:pt x="94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14"/>
                    <a:pt x="112" y="0"/>
                    <a:pt x="94" y="0"/>
                  </a:cubicBezTo>
                  <a:close/>
                </a:path>
              </a:pathLst>
            </a:cu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27"/>
            <p:cNvSpPr>
              <a:spLocks/>
            </p:cNvSpPr>
            <p:nvPr/>
          </p:nvSpPr>
          <p:spPr bwMode="auto">
            <a:xfrm>
              <a:off x="3811588" y="4330700"/>
              <a:ext cx="182562" cy="147638"/>
            </a:xfrm>
            <a:custGeom>
              <a:avLst/>
              <a:gdLst>
                <a:gd name="T0" fmla="*/ 2147483647 w 110"/>
                <a:gd name="T1" fmla="*/ 2147483647 h 89"/>
                <a:gd name="T2" fmla="*/ 0 w 110"/>
                <a:gd name="T3" fmla="*/ 2147483647 h 89"/>
                <a:gd name="T4" fmla="*/ 2147483647 w 110"/>
                <a:gd name="T5" fmla="*/ 2147483647 h 89"/>
                <a:gd name="T6" fmla="*/ 2147483647 w 110"/>
                <a:gd name="T7" fmla="*/ 2147483647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9"/>
                <a:gd name="T14" fmla="*/ 110 w 110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9">
                  <a:moveTo>
                    <a:pt x="74" y="15"/>
                  </a:moveTo>
                  <a:cubicBezTo>
                    <a:pt x="48" y="0"/>
                    <a:pt x="15" y="9"/>
                    <a:pt x="0" y="35"/>
                  </a:cubicBezTo>
                  <a:cubicBezTo>
                    <a:pt x="95" y="89"/>
                    <a:pt x="95" y="89"/>
                    <a:pt x="95" y="89"/>
                  </a:cubicBezTo>
                  <a:cubicBezTo>
                    <a:pt x="110" y="63"/>
                    <a:pt x="100" y="30"/>
                    <a:pt x="74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3803650" y="4383088"/>
              <a:ext cx="171450" cy="104775"/>
            </a:xfrm>
            <a:custGeom>
              <a:avLst/>
              <a:gdLst>
                <a:gd name="T0" fmla="*/ 2147483647 w 104"/>
                <a:gd name="T1" fmla="*/ 2147483647 h 63"/>
                <a:gd name="T2" fmla="*/ 2147483647 w 104"/>
                <a:gd name="T3" fmla="*/ 2147483647 h 63"/>
                <a:gd name="T4" fmla="*/ 2147483647 w 104"/>
                <a:gd name="T5" fmla="*/ 2147483647 h 63"/>
                <a:gd name="T6" fmla="*/ 2147483647 w 104"/>
                <a:gd name="T7" fmla="*/ 2147483647 h 63"/>
                <a:gd name="T8" fmla="*/ 2147483647 w 104"/>
                <a:gd name="T9" fmla="*/ 2147483647 h 63"/>
                <a:gd name="T10" fmla="*/ 2147483647 w 104"/>
                <a:gd name="T11" fmla="*/ 0 h 63"/>
                <a:gd name="T12" fmla="*/ 2147483647 w 104"/>
                <a:gd name="T13" fmla="*/ 2147483647 h 63"/>
                <a:gd name="T14" fmla="*/ 2147483647 w 104"/>
                <a:gd name="T15" fmla="*/ 2147483647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4"/>
                <a:gd name="T25" fmla="*/ 0 h 63"/>
                <a:gd name="T26" fmla="*/ 104 w 104"/>
                <a:gd name="T27" fmla="*/ 63 h 6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4" h="63">
                  <a:moveTo>
                    <a:pt x="102" y="60"/>
                  </a:moveTo>
                  <a:cubicBezTo>
                    <a:pt x="101" y="62"/>
                    <a:pt x="99" y="63"/>
                    <a:pt x="98" y="6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4" y="0"/>
                    <a:pt x="6" y="0"/>
                  </a:cubicBezTo>
                  <a:cubicBezTo>
                    <a:pt x="102" y="55"/>
                    <a:pt x="102" y="55"/>
                    <a:pt x="102" y="55"/>
                  </a:cubicBezTo>
                  <a:cubicBezTo>
                    <a:pt x="103" y="55"/>
                    <a:pt x="104" y="58"/>
                    <a:pt x="102" y="60"/>
                  </a:cubicBezTo>
                  <a:close/>
                </a:path>
              </a:pathLst>
            </a:cu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3990975" y="4340225"/>
              <a:ext cx="357187" cy="385763"/>
            </a:xfrm>
            <a:custGeom>
              <a:avLst/>
              <a:gdLst>
                <a:gd name="T0" fmla="*/ 2147483647 w 216"/>
                <a:gd name="T1" fmla="*/ 2147483647 h 233"/>
                <a:gd name="T2" fmla="*/ 2147483647 w 216"/>
                <a:gd name="T3" fmla="*/ 0 h 233"/>
                <a:gd name="T4" fmla="*/ 2147483647 w 216"/>
                <a:gd name="T5" fmla="*/ 2147483647 h 233"/>
                <a:gd name="T6" fmla="*/ 2147483647 w 216"/>
                <a:gd name="T7" fmla="*/ 2147483647 h 233"/>
                <a:gd name="T8" fmla="*/ 2147483647 w 216"/>
                <a:gd name="T9" fmla="*/ 2147483647 h 233"/>
                <a:gd name="T10" fmla="*/ 2147483647 w 216"/>
                <a:gd name="T11" fmla="*/ 2147483647 h 233"/>
                <a:gd name="T12" fmla="*/ 2147483647 w 216"/>
                <a:gd name="T13" fmla="*/ 2147483647 h 233"/>
                <a:gd name="T14" fmla="*/ 0 w 216"/>
                <a:gd name="T15" fmla="*/ 2147483647 h 233"/>
                <a:gd name="T16" fmla="*/ 2147483647 w 216"/>
                <a:gd name="T17" fmla="*/ 2147483647 h 233"/>
                <a:gd name="T18" fmla="*/ 2147483647 w 216"/>
                <a:gd name="T19" fmla="*/ 2147483647 h 2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6"/>
                <a:gd name="T31" fmla="*/ 0 h 233"/>
                <a:gd name="T32" fmla="*/ 216 w 216"/>
                <a:gd name="T33" fmla="*/ 233 h 23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" h="233">
                  <a:moveTo>
                    <a:pt x="216" y="95"/>
                  </a:moveTo>
                  <a:cubicBezTo>
                    <a:pt x="162" y="63"/>
                    <a:pt x="107" y="32"/>
                    <a:pt x="53" y="0"/>
                  </a:cubicBezTo>
                  <a:cubicBezTo>
                    <a:pt x="54" y="2"/>
                    <a:pt x="55" y="4"/>
                    <a:pt x="55" y="7"/>
                  </a:cubicBezTo>
                  <a:cubicBezTo>
                    <a:pt x="55" y="9"/>
                    <a:pt x="54" y="11"/>
                    <a:pt x="53" y="13"/>
                  </a:cubicBezTo>
                  <a:cubicBezTo>
                    <a:pt x="80" y="121"/>
                    <a:pt x="80" y="121"/>
                    <a:pt x="80" y="121"/>
                  </a:cubicBezTo>
                  <a:cubicBezTo>
                    <a:pt x="92" y="121"/>
                    <a:pt x="92" y="121"/>
                    <a:pt x="92" y="121"/>
                  </a:cubicBezTo>
                  <a:cubicBezTo>
                    <a:pt x="110" y="121"/>
                    <a:pt x="125" y="135"/>
                    <a:pt x="125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45" y="180"/>
                    <a:pt x="91" y="206"/>
                    <a:pt x="136" y="233"/>
                  </a:cubicBezTo>
                  <a:cubicBezTo>
                    <a:pt x="180" y="201"/>
                    <a:pt x="210" y="152"/>
                    <a:pt x="216" y="95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30"/>
            <p:cNvSpPr>
              <a:spLocks/>
            </p:cNvSpPr>
            <p:nvPr/>
          </p:nvSpPr>
          <p:spPr bwMode="auto">
            <a:xfrm>
              <a:off x="3863975" y="4354513"/>
              <a:ext cx="246062" cy="239713"/>
            </a:xfrm>
            <a:custGeom>
              <a:avLst/>
              <a:gdLst>
                <a:gd name="T0" fmla="*/ 2147483647 w 148"/>
                <a:gd name="T1" fmla="*/ 2147483647 h 145"/>
                <a:gd name="T2" fmla="*/ 2147483647 w 148"/>
                <a:gd name="T3" fmla="*/ 2147483647 h 145"/>
                <a:gd name="T4" fmla="*/ 2147483647 w 148"/>
                <a:gd name="T5" fmla="*/ 2147483647 h 145"/>
                <a:gd name="T6" fmla="*/ 2147483647 w 148"/>
                <a:gd name="T7" fmla="*/ 0 h 145"/>
                <a:gd name="T8" fmla="*/ 2147483647 w 148"/>
                <a:gd name="T9" fmla="*/ 0 h 145"/>
                <a:gd name="T10" fmla="*/ 2147483647 w 148"/>
                <a:gd name="T11" fmla="*/ 2147483647 h 145"/>
                <a:gd name="T12" fmla="*/ 2147483647 w 148"/>
                <a:gd name="T13" fmla="*/ 2147483647 h 145"/>
                <a:gd name="T14" fmla="*/ 2147483647 w 148"/>
                <a:gd name="T15" fmla="*/ 2147483647 h 145"/>
                <a:gd name="T16" fmla="*/ 2147483647 w 148"/>
                <a:gd name="T17" fmla="*/ 2147483647 h 145"/>
                <a:gd name="T18" fmla="*/ 2147483647 w 148"/>
                <a:gd name="T19" fmla="*/ 2147483647 h 145"/>
                <a:gd name="T20" fmla="*/ 2147483647 w 148"/>
                <a:gd name="T21" fmla="*/ 2147483647 h 145"/>
                <a:gd name="T22" fmla="*/ 0 w 148"/>
                <a:gd name="T23" fmla="*/ 2147483647 h 145"/>
                <a:gd name="T24" fmla="*/ 2147483647 w 148"/>
                <a:gd name="T25" fmla="*/ 2147483647 h 145"/>
                <a:gd name="T26" fmla="*/ 2147483647 w 148"/>
                <a:gd name="T27" fmla="*/ 2147483647 h 145"/>
                <a:gd name="T28" fmla="*/ 2147483647 w 148"/>
                <a:gd name="T29" fmla="*/ 2147483647 h 145"/>
                <a:gd name="T30" fmla="*/ 2147483647 w 148"/>
                <a:gd name="T31" fmla="*/ 2147483647 h 14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8"/>
                <a:gd name="T49" fmla="*/ 0 h 145"/>
                <a:gd name="T50" fmla="*/ 148 w 148"/>
                <a:gd name="T51" fmla="*/ 145 h 14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8" h="145">
                  <a:moveTo>
                    <a:pt x="107" y="113"/>
                  </a:moveTo>
                  <a:cubicBezTo>
                    <a:pt x="148" y="113"/>
                    <a:pt x="148" y="113"/>
                    <a:pt x="148" y="113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16" y="8"/>
                    <a:pt x="112" y="5"/>
                    <a:pt x="11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3"/>
                    <a:pt x="54" y="6"/>
                    <a:pt x="53" y="9"/>
                  </a:cubicBezTo>
                  <a:cubicBezTo>
                    <a:pt x="70" y="25"/>
                    <a:pt x="75" y="50"/>
                    <a:pt x="64" y="72"/>
                  </a:cubicBezTo>
                  <a:cubicBezTo>
                    <a:pt x="65" y="73"/>
                    <a:pt x="65" y="73"/>
                    <a:pt x="65" y="73"/>
                  </a:cubicBezTo>
                  <a:cubicBezTo>
                    <a:pt x="66" y="73"/>
                    <a:pt x="67" y="76"/>
                    <a:pt x="65" y="78"/>
                  </a:cubicBezTo>
                  <a:cubicBezTo>
                    <a:pt x="64" y="80"/>
                    <a:pt x="62" y="81"/>
                    <a:pt x="61" y="80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2" y="74"/>
                    <a:pt x="9" y="79"/>
                    <a:pt x="0" y="75"/>
                  </a:cubicBezTo>
                  <a:cubicBezTo>
                    <a:pt x="24" y="90"/>
                    <a:pt x="49" y="104"/>
                    <a:pt x="74" y="119"/>
                  </a:cubicBezTo>
                  <a:cubicBezTo>
                    <a:pt x="74" y="145"/>
                    <a:pt x="74" y="145"/>
                    <a:pt x="74" y="145"/>
                  </a:cubicBezTo>
                  <a:cubicBezTo>
                    <a:pt x="74" y="145"/>
                    <a:pt x="74" y="145"/>
                    <a:pt x="74" y="145"/>
                  </a:cubicBezTo>
                  <a:cubicBezTo>
                    <a:pt x="75" y="127"/>
                    <a:pt x="89" y="113"/>
                    <a:pt x="107" y="113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3857625" y="4475163"/>
              <a:ext cx="6350" cy="3175"/>
            </a:xfrm>
            <a:custGeom>
              <a:avLst/>
              <a:gdLst>
                <a:gd name="T0" fmla="*/ 2147483647 w 4"/>
                <a:gd name="T1" fmla="*/ 2147483647 h 2"/>
                <a:gd name="T2" fmla="*/ 2147483647 w 4"/>
                <a:gd name="T3" fmla="*/ 2147483647 h 2"/>
                <a:gd name="T4" fmla="*/ 0 w 4"/>
                <a:gd name="T5" fmla="*/ 0 h 2"/>
                <a:gd name="T6" fmla="*/ 2147483647 w 4"/>
                <a:gd name="T7" fmla="*/ 2147483647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"/>
                <a:gd name="T13" fmla="*/ 0 h 2"/>
                <a:gd name="T14" fmla="*/ 4 w 4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" h="2">
                  <a:moveTo>
                    <a:pt x="2" y="2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solidFill>
              <a:srgbClr val="00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4070350" y="4335463"/>
              <a:ext cx="7937" cy="4763"/>
            </a:xfrm>
            <a:custGeom>
              <a:avLst/>
              <a:gdLst>
                <a:gd name="T0" fmla="*/ 0 w 5"/>
                <a:gd name="T1" fmla="*/ 0 h 3"/>
                <a:gd name="T2" fmla="*/ 2147483647 w 5"/>
                <a:gd name="T3" fmla="*/ 2147483647 h 3"/>
                <a:gd name="T4" fmla="*/ 0 w 5"/>
                <a:gd name="T5" fmla="*/ 0 h 3"/>
                <a:gd name="T6" fmla="*/ 0 60000 65536"/>
                <a:gd name="T7" fmla="*/ 0 60000 65536"/>
                <a:gd name="T8" fmla="*/ 0 60000 65536"/>
                <a:gd name="T9" fmla="*/ 0 w 5"/>
                <a:gd name="T10" fmla="*/ 0 h 3"/>
                <a:gd name="T11" fmla="*/ 5 w 5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" h="3">
                  <a:moveTo>
                    <a:pt x="0" y="0"/>
                  </a:moveTo>
                  <a:cubicBezTo>
                    <a:pt x="1" y="1"/>
                    <a:pt x="3" y="2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00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3987800" y="4594225"/>
              <a:ext cx="3175" cy="1588"/>
            </a:xfrm>
            <a:custGeom>
              <a:avLst/>
              <a:gdLst>
                <a:gd name="T0" fmla="*/ 0 w 2"/>
                <a:gd name="T1" fmla="*/ 2147483647 h 1"/>
                <a:gd name="T2" fmla="*/ 2147483647 w 2"/>
                <a:gd name="T3" fmla="*/ 2147483647 h 1"/>
                <a:gd name="T4" fmla="*/ 0 w 2"/>
                <a:gd name="T5" fmla="*/ 0 h 1"/>
                <a:gd name="T6" fmla="*/ 0 w 2"/>
                <a:gd name="T7" fmla="*/ 2147483647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1"/>
                <a:gd name="T14" fmla="*/ 2 w 2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1">
                  <a:moveTo>
                    <a:pt x="0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Oval 34"/>
            <p:cNvSpPr>
              <a:spLocks noChangeArrowheads="1"/>
            </p:cNvSpPr>
            <p:nvPr/>
          </p:nvSpPr>
          <p:spPr bwMode="auto">
            <a:xfrm>
              <a:off x="1031875" y="4576763"/>
              <a:ext cx="482600" cy="484188"/>
            </a:xfrm>
            <a:prstGeom prst="ellipse">
              <a:avLst/>
            </a:pr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1128713" y="4648200"/>
              <a:ext cx="273050" cy="307975"/>
            </a:xfrm>
            <a:custGeom>
              <a:avLst/>
              <a:gdLst>
                <a:gd name="T0" fmla="*/ 2147483647 w 165"/>
                <a:gd name="T1" fmla="*/ 2147483647 h 186"/>
                <a:gd name="T2" fmla="*/ 2147483647 w 165"/>
                <a:gd name="T3" fmla="*/ 2147483647 h 186"/>
                <a:gd name="T4" fmla="*/ 2147483647 w 165"/>
                <a:gd name="T5" fmla="*/ 2147483647 h 186"/>
                <a:gd name="T6" fmla="*/ 2147483647 w 165"/>
                <a:gd name="T7" fmla="*/ 2147483647 h 186"/>
                <a:gd name="T8" fmla="*/ 2147483647 w 165"/>
                <a:gd name="T9" fmla="*/ 2147483647 h 186"/>
                <a:gd name="T10" fmla="*/ 2147483647 w 165"/>
                <a:gd name="T11" fmla="*/ 0 h 186"/>
                <a:gd name="T12" fmla="*/ 2147483647 w 165"/>
                <a:gd name="T13" fmla="*/ 0 h 186"/>
                <a:gd name="T14" fmla="*/ 2147483647 w 165"/>
                <a:gd name="T15" fmla="*/ 0 h 186"/>
                <a:gd name="T16" fmla="*/ 2147483647 w 165"/>
                <a:gd name="T17" fmla="*/ 0 h 186"/>
                <a:gd name="T18" fmla="*/ 2147483647 w 165"/>
                <a:gd name="T19" fmla="*/ 0 h 186"/>
                <a:gd name="T20" fmla="*/ 2147483647 w 165"/>
                <a:gd name="T21" fmla="*/ 0 h 186"/>
                <a:gd name="T22" fmla="*/ 2147483647 w 165"/>
                <a:gd name="T23" fmla="*/ 2147483647 h 186"/>
                <a:gd name="T24" fmla="*/ 2147483647 w 165"/>
                <a:gd name="T25" fmla="*/ 2147483647 h 186"/>
                <a:gd name="T26" fmla="*/ 2147483647 w 165"/>
                <a:gd name="T27" fmla="*/ 2147483647 h 186"/>
                <a:gd name="T28" fmla="*/ 2147483647 w 165"/>
                <a:gd name="T29" fmla="*/ 2147483647 h 186"/>
                <a:gd name="T30" fmla="*/ 2147483647 w 165"/>
                <a:gd name="T31" fmla="*/ 2147483647 h 186"/>
                <a:gd name="T32" fmla="*/ 2147483647 w 165"/>
                <a:gd name="T33" fmla="*/ 2147483647 h 186"/>
                <a:gd name="T34" fmla="*/ 2147483647 w 165"/>
                <a:gd name="T35" fmla="*/ 2147483647 h 186"/>
                <a:gd name="T36" fmla="*/ 2147483647 w 165"/>
                <a:gd name="T37" fmla="*/ 2147483647 h 186"/>
                <a:gd name="T38" fmla="*/ 2147483647 w 165"/>
                <a:gd name="T39" fmla="*/ 2147483647 h 186"/>
                <a:gd name="T40" fmla="*/ 2147483647 w 165"/>
                <a:gd name="T41" fmla="*/ 2147483647 h 186"/>
                <a:gd name="T42" fmla="*/ 2147483647 w 165"/>
                <a:gd name="T43" fmla="*/ 2147483647 h 186"/>
                <a:gd name="T44" fmla="*/ 2147483647 w 165"/>
                <a:gd name="T45" fmla="*/ 2147483647 h 186"/>
                <a:gd name="T46" fmla="*/ 2147483647 w 165"/>
                <a:gd name="T47" fmla="*/ 2147483647 h 186"/>
                <a:gd name="T48" fmla="*/ 2147483647 w 165"/>
                <a:gd name="T49" fmla="*/ 2147483647 h 18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"/>
                <a:gd name="T76" fmla="*/ 0 h 186"/>
                <a:gd name="T77" fmla="*/ 165 w 165"/>
                <a:gd name="T78" fmla="*/ 186 h 18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" h="186">
                  <a:moveTo>
                    <a:pt x="163" y="160"/>
                  </a:moveTo>
                  <a:cubicBezTo>
                    <a:pt x="106" y="79"/>
                    <a:pt x="106" y="79"/>
                    <a:pt x="106" y="79"/>
                  </a:cubicBezTo>
                  <a:cubicBezTo>
                    <a:pt x="104" y="76"/>
                    <a:pt x="102" y="71"/>
                    <a:pt x="102" y="68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06" y="14"/>
                    <a:pt x="109" y="11"/>
                    <a:pt x="109" y="7"/>
                  </a:cubicBezTo>
                  <a:cubicBezTo>
                    <a:pt x="109" y="3"/>
                    <a:pt x="106" y="0"/>
                    <a:pt x="102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5" y="0"/>
                    <a:pt x="80" y="0"/>
                    <a:pt x="7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8" y="0"/>
                    <a:pt x="55" y="3"/>
                    <a:pt x="55" y="7"/>
                  </a:cubicBezTo>
                  <a:cubicBezTo>
                    <a:pt x="55" y="11"/>
                    <a:pt x="58" y="14"/>
                    <a:pt x="62" y="14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2" y="71"/>
                    <a:pt x="61" y="76"/>
                    <a:pt x="59" y="79"/>
                  </a:cubicBezTo>
                  <a:cubicBezTo>
                    <a:pt x="2" y="160"/>
                    <a:pt x="2" y="160"/>
                    <a:pt x="2" y="160"/>
                  </a:cubicBezTo>
                  <a:cubicBezTo>
                    <a:pt x="0" y="163"/>
                    <a:pt x="0" y="168"/>
                    <a:pt x="1" y="170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10" y="184"/>
                    <a:pt x="14" y="186"/>
                    <a:pt x="17" y="186"/>
                  </a:cubicBezTo>
                  <a:cubicBezTo>
                    <a:pt x="76" y="186"/>
                    <a:pt x="76" y="186"/>
                    <a:pt x="76" y="186"/>
                  </a:cubicBezTo>
                  <a:cubicBezTo>
                    <a:pt x="80" y="186"/>
                    <a:pt x="85" y="186"/>
                    <a:pt x="88" y="186"/>
                  </a:cubicBezTo>
                  <a:cubicBezTo>
                    <a:pt x="147" y="186"/>
                    <a:pt x="147" y="186"/>
                    <a:pt x="147" y="186"/>
                  </a:cubicBezTo>
                  <a:cubicBezTo>
                    <a:pt x="151" y="186"/>
                    <a:pt x="155" y="184"/>
                    <a:pt x="156" y="181"/>
                  </a:cubicBezTo>
                  <a:cubicBezTo>
                    <a:pt x="163" y="170"/>
                    <a:pt x="163" y="170"/>
                    <a:pt x="163" y="170"/>
                  </a:cubicBezTo>
                  <a:cubicBezTo>
                    <a:pt x="165" y="168"/>
                    <a:pt x="165" y="163"/>
                    <a:pt x="163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36"/>
            <p:cNvSpPr>
              <a:spLocks/>
            </p:cNvSpPr>
            <p:nvPr/>
          </p:nvSpPr>
          <p:spPr bwMode="auto">
            <a:xfrm>
              <a:off x="1157288" y="4845050"/>
              <a:ext cx="215900" cy="85725"/>
            </a:xfrm>
            <a:custGeom>
              <a:avLst/>
              <a:gdLst>
                <a:gd name="T0" fmla="*/ 2147483647 w 136"/>
                <a:gd name="T1" fmla="*/ 0 h 54"/>
                <a:gd name="T2" fmla="*/ 0 w 136"/>
                <a:gd name="T3" fmla="*/ 2147483647 h 54"/>
                <a:gd name="T4" fmla="*/ 2147483647 w 136"/>
                <a:gd name="T5" fmla="*/ 2147483647 h 54"/>
                <a:gd name="T6" fmla="*/ 2147483647 w 136"/>
                <a:gd name="T7" fmla="*/ 2147483647 h 54"/>
                <a:gd name="T8" fmla="*/ 2147483647 w 136"/>
                <a:gd name="T9" fmla="*/ 2147483647 h 54"/>
                <a:gd name="T10" fmla="*/ 2147483647 w 136"/>
                <a:gd name="T11" fmla="*/ 0 h 54"/>
                <a:gd name="T12" fmla="*/ 2147483647 w 136"/>
                <a:gd name="T13" fmla="*/ 0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6"/>
                <a:gd name="T22" fmla="*/ 0 h 54"/>
                <a:gd name="T23" fmla="*/ 136 w 136"/>
                <a:gd name="T24" fmla="*/ 54 h 5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6" h="54">
                  <a:moveTo>
                    <a:pt x="34" y="0"/>
                  </a:moveTo>
                  <a:lnTo>
                    <a:pt x="0" y="49"/>
                  </a:lnTo>
                  <a:lnTo>
                    <a:pt x="3" y="54"/>
                  </a:lnTo>
                  <a:lnTo>
                    <a:pt x="133" y="54"/>
                  </a:lnTo>
                  <a:lnTo>
                    <a:pt x="136" y="49"/>
                  </a:lnTo>
                  <a:lnTo>
                    <a:pt x="102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2D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Oval 37"/>
            <p:cNvSpPr>
              <a:spLocks noChangeArrowheads="1"/>
            </p:cNvSpPr>
            <p:nvPr/>
          </p:nvSpPr>
          <p:spPr bwMode="auto">
            <a:xfrm>
              <a:off x="1204913" y="4867275"/>
              <a:ext cx="28575" cy="28575"/>
            </a:xfrm>
            <a:prstGeom prst="ellipse">
              <a:avLst/>
            </a:prstGeom>
            <a:solidFill>
              <a:srgbClr val="8EA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Oval 38"/>
            <p:cNvSpPr>
              <a:spLocks noChangeArrowheads="1"/>
            </p:cNvSpPr>
            <p:nvPr/>
          </p:nvSpPr>
          <p:spPr bwMode="auto">
            <a:xfrm>
              <a:off x="1239838" y="4884738"/>
              <a:ext cx="34925" cy="34925"/>
            </a:xfrm>
            <a:prstGeom prst="ellipse">
              <a:avLst/>
            </a:prstGeom>
            <a:solidFill>
              <a:srgbClr val="8EA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Oval 39"/>
            <p:cNvSpPr>
              <a:spLocks noChangeArrowheads="1"/>
            </p:cNvSpPr>
            <p:nvPr/>
          </p:nvSpPr>
          <p:spPr bwMode="auto">
            <a:xfrm>
              <a:off x="1289050" y="4862513"/>
              <a:ext cx="26987" cy="26988"/>
            </a:xfrm>
            <a:prstGeom prst="ellipse">
              <a:avLst/>
            </a:prstGeom>
            <a:solidFill>
              <a:srgbClr val="8EA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5" name="Oval 40"/>
            <p:cNvSpPr>
              <a:spLocks noChangeArrowheads="1"/>
            </p:cNvSpPr>
            <p:nvPr/>
          </p:nvSpPr>
          <p:spPr bwMode="auto">
            <a:xfrm>
              <a:off x="2151063" y="1985962"/>
              <a:ext cx="793750" cy="793750"/>
            </a:xfrm>
            <a:prstGeom prst="ellipse">
              <a:avLst/>
            </a:pr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6" name="Freeform 41"/>
            <p:cNvSpPr>
              <a:spLocks/>
            </p:cNvSpPr>
            <p:nvPr/>
          </p:nvSpPr>
          <p:spPr bwMode="auto">
            <a:xfrm>
              <a:off x="2482850" y="2509838"/>
              <a:ext cx="133350" cy="38100"/>
            </a:xfrm>
            <a:custGeom>
              <a:avLst/>
              <a:gdLst>
                <a:gd name="T0" fmla="*/ 2147483647 w 84"/>
                <a:gd name="T1" fmla="*/ 2147483647 h 24"/>
                <a:gd name="T2" fmla="*/ 2147483647 w 84"/>
                <a:gd name="T3" fmla="*/ 0 h 24"/>
                <a:gd name="T4" fmla="*/ 2147483647 w 84"/>
                <a:gd name="T5" fmla="*/ 0 h 24"/>
                <a:gd name="T6" fmla="*/ 0 w 84"/>
                <a:gd name="T7" fmla="*/ 2147483647 h 24"/>
                <a:gd name="T8" fmla="*/ 2147483647 w 84"/>
                <a:gd name="T9" fmla="*/ 2147483647 h 24"/>
                <a:gd name="T10" fmla="*/ 2147483647 w 84"/>
                <a:gd name="T11" fmla="*/ 2147483647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4"/>
                <a:gd name="T19" fmla="*/ 0 h 24"/>
                <a:gd name="T20" fmla="*/ 84 w 84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4" h="24">
                  <a:moveTo>
                    <a:pt x="84" y="24"/>
                  </a:moveTo>
                  <a:lnTo>
                    <a:pt x="80" y="0"/>
                  </a:lnTo>
                  <a:lnTo>
                    <a:pt x="3" y="0"/>
                  </a:lnTo>
                  <a:lnTo>
                    <a:pt x="0" y="23"/>
                  </a:lnTo>
                  <a:lnTo>
                    <a:pt x="8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42"/>
            <p:cNvSpPr>
              <a:spLocks/>
            </p:cNvSpPr>
            <p:nvPr/>
          </p:nvSpPr>
          <p:spPr bwMode="auto">
            <a:xfrm>
              <a:off x="2335213" y="2201863"/>
              <a:ext cx="427037" cy="255588"/>
            </a:xfrm>
            <a:custGeom>
              <a:avLst/>
              <a:gdLst>
                <a:gd name="T0" fmla="*/ 2147483647 w 258"/>
                <a:gd name="T1" fmla="*/ 2147483647 h 155"/>
                <a:gd name="T2" fmla="*/ 2147483647 w 258"/>
                <a:gd name="T3" fmla="*/ 0 h 155"/>
                <a:gd name="T4" fmla="*/ 2147483647 w 258"/>
                <a:gd name="T5" fmla="*/ 0 h 155"/>
                <a:gd name="T6" fmla="*/ 0 w 258"/>
                <a:gd name="T7" fmla="*/ 2147483647 h 155"/>
                <a:gd name="T8" fmla="*/ 0 w 258"/>
                <a:gd name="T9" fmla="*/ 2147483647 h 155"/>
                <a:gd name="T10" fmla="*/ 2147483647 w 258"/>
                <a:gd name="T11" fmla="*/ 2147483647 h 155"/>
                <a:gd name="T12" fmla="*/ 2147483647 w 258"/>
                <a:gd name="T13" fmla="*/ 2147483647 h 1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8"/>
                <a:gd name="T22" fmla="*/ 0 h 155"/>
                <a:gd name="T23" fmla="*/ 258 w 258"/>
                <a:gd name="T24" fmla="*/ 155 h 15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8" h="155">
                  <a:moveTo>
                    <a:pt x="258" y="8"/>
                  </a:moveTo>
                  <a:cubicBezTo>
                    <a:pt x="258" y="4"/>
                    <a:pt x="254" y="0"/>
                    <a:pt x="25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258" y="155"/>
                    <a:pt x="258" y="155"/>
                    <a:pt x="258" y="155"/>
                  </a:cubicBezTo>
                  <a:lnTo>
                    <a:pt x="258" y="8"/>
                  </a:lnTo>
                  <a:close/>
                </a:path>
              </a:pathLst>
            </a:custGeom>
            <a:solidFill>
              <a:srgbClr val="AD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2335213" y="2212975"/>
              <a:ext cx="427037" cy="257175"/>
            </a:xfrm>
            <a:custGeom>
              <a:avLst/>
              <a:gdLst>
                <a:gd name="T0" fmla="*/ 2147483647 w 258"/>
                <a:gd name="T1" fmla="*/ 2147483647 h 155"/>
                <a:gd name="T2" fmla="*/ 2147483647 w 258"/>
                <a:gd name="T3" fmla="*/ 0 h 155"/>
                <a:gd name="T4" fmla="*/ 2147483647 w 258"/>
                <a:gd name="T5" fmla="*/ 0 h 155"/>
                <a:gd name="T6" fmla="*/ 0 w 258"/>
                <a:gd name="T7" fmla="*/ 2147483647 h 155"/>
                <a:gd name="T8" fmla="*/ 0 w 258"/>
                <a:gd name="T9" fmla="*/ 2147483647 h 155"/>
                <a:gd name="T10" fmla="*/ 2147483647 w 258"/>
                <a:gd name="T11" fmla="*/ 2147483647 h 155"/>
                <a:gd name="T12" fmla="*/ 2147483647 w 258"/>
                <a:gd name="T13" fmla="*/ 2147483647 h 1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8"/>
                <a:gd name="T22" fmla="*/ 0 h 155"/>
                <a:gd name="T23" fmla="*/ 258 w 258"/>
                <a:gd name="T24" fmla="*/ 155 h 15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8" h="155">
                  <a:moveTo>
                    <a:pt x="258" y="9"/>
                  </a:moveTo>
                  <a:cubicBezTo>
                    <a:pt x="258" y="4"/>
                    <a:pt x="254" y="0"/>
                    <a:pt x="25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258" y="155"/>
                    <a:pt x="258" y="155"/>
                    <a:pt x="258" y="155"/>
                  </a:cubicBezTo>
                  <a:lnTo>
                    <a:pt x="258" y="9"/>
                  </a:lnTo>
                  <a:close/>
                </a:path>
              </a:pathLst>
            </a:cu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44"/>
            <p:cNvSpPr>
              <a:spLocks/>
            </p:cNvSpPr>
            <p:nvPr/>
          </p:nvSpPr>
          <p:spPr bwMode="auto">
            <a:xfrm>
              <a:off x="2335213" y="2470150"/>
              <a:ext cx="427037" cy="41275"/>
            </a:xfrm>
            <a:custGeom>
              <a:avLst/>
              <a:gdLst>
                <a:gd name="T0" fmla="*/ 0 w 258"/>
                <a:gd name="T1" fmla="*/ 0 h 25"/>
                <a:gd name="T2" fmla="*/ 0 w 258"/>
                <a:gd name="T3" fmla="*/ 2147483647 h 25"/>
                <a:gd name="T4" fmla="*/ 2147483647 w 258"/>
                <a:gd name="T5" fmla="*/ 2147483647 h 25"/>
                <a:gd name="T6" fmla="*/ 2147483647 w 258"/>
                <a:gd name="T7" fmla="*/ 2147483647 h 25"/>
                <a:gd name="T8" fmla="*/ 2147483647 w 258"/>
                <a:gd name="T9" fmla="*/ 2147483647 h 25"/>
                <a:gd name="T10" fmla="*/ 2147483647 w 258"/>
                <a:gd name="T11" fmla="*/ 0 h 25"/>
                <a:gd name="T12" fmla="*/ 0 w 258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8"/>
                <a:gd name="T22" fmla="*/ 0 h 25"/>
                <a:gd name="T23" fmla="*/ 258 w 258"/>
                <a:gd name="T24" fmla="*/ 25 h 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8" h="25">
                  <a:moveTo>
                    <a:pt x="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3" y="25"/>
                    <a:pt x="8" y="25"/>
                  </a:cubicBezTo>
                  <a:cubicBezTo>
                    <a:pt x="250" y="25"/>
                    <a:pt x="250" y="25"/>
                    <a:pt x="250" y="25"/>
                  </a:cubicBezTo>
                  <a:cubicBezTo>
                    <a:pt x="254" y="25"/>
                    <a:pt x="258" y="21"/>
                    <a:pt x="258" y="17"/>
                  </a:cubicBezTo>
                  <a:cubicBezTo>
                    <a:pt x="258" y="0"/>
                    <a:pt x="258" y="0"/>
                    <a:pt x="25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2457450" y="2551113"/>
              <a:ext cx="182562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1" name="Freeform 46"/>
            <p:cNvSpPr>
              <a:spLocks/>
            </p:cNvSpPr>
            <p:nvPr/>
          </p:nvSpPr>
          <p:spPr bwMode="auto">
            <a:xfrm>
              <a:off x="2457450" y="2543175"/>
              <a:ext cx="182562" cy="7938"/>
            </a:xfrm>
            <a:custGeom>
              <a:avLst/>
              <a:gdLst>
                <a:gd name="T0" fmla="*/ 2147483647 w 115"/>
                <a:gd name="T1" fmla="*/ 2147483647 h 5"/>
                <a:gd name="T2" fmla="*/ 0 w 115"/>
                <a:gd name="T3" fmla="*/ 2147483647 h 5"/>
                <a:gd name="T4" fmla="*/ 2147483647 w 115"/>
                <a:gd name="T5" fmla="*/ 0 h 5"/>
                <a:gd name="T6" fmla="*/ 2147483647 w 115"/>
                <a:gd name="T7" fmla="*/ 0 h 5"/>
                <a:gd name="T8" fmla="*/ 2147483647 w 115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5"/>
                <a:gd name="T17" fmla="*/ 115 w 115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5">
                  <a:moveTo>
                    <a:pt x="115" y="5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99" y="0"/>
                  </a:lnTo>
                  <a:lnTo>
                    <a:pt x="115" y="5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47"/>
            <p:cNvSpPr>
              <a:spLocks/>
            </p:cNvSpPr>
            <p:nvPr/>
          </p:nvSpPr>
          <p:spPr bwMode="auto">
            <a:xfrm>
              <a:off x="2352675" y="2233613"/>
              <a:ext cx="392112" cy="219075"/>
            </a:xfrm>
            <a:custGeom>
              <a:avLst/>
              <a:gdLst>
                <a:gd name="T0" fmla="*/ 2147483647 w 247"/>
                <a:gd name="T1" fmla="*/ 0 h 138"/>
                <a:gd name="T2" fmla="*/ 0 w 247"/>
                <a:gd name="T3" fmla="*/ 0 h 138"/>
                <a:gd name="T4" fmla="*/ 0 w 247"/>
                <a:gd name="T5" fmla="*/ 2147483647 h 138"/>
                <a:gd name="T6" fmla="*/ 2147483647 w 247"/>
                <a:gd name="T7" fmla="*/ 0 h 138"/>
                <a:gd name="T8" fmla="*/ 2147483647 w 247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7"/>
                <a:gd name="T16" fmla="*/ 0 h 138"/>
                <a:gd name="T17" fmla="*/ 247 w 247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7" h="138">
                  <a:moveTo>
                    <a:pt x="247" y="0"/>
                  </a:moveTo>
                  <a:lnTo>
                    <a:pt x="0" y="0"/>
                  </a:lnTo>
                  <a:lnTo>
                    <a:pt x="0" y="138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48"/>
            <p:cNvSpPr>
              <a:spLocks/>
            </p:cNvSpPr>
            <p:nvPr/>
          </p:nvSpPr>
          <p:spPr bwMode="auto">
            <a:xfrm>
              <a:off x="2352675" y="2233613"/>
              <a:ext cx="392112" cy="219075"/>
            </a:xfrm>
            <a:custGeom>
              <a:avLst/>
              <a:gdLst>
                <a:gd name="T0" fmla="*/ 0 w 247"/>
                <a:gd name="T1" fmla="*/ 2147483647 h 138"/>
                <a:gd name="T2" fmla="*/ 0 w 247"/>
                <a:gd name="T3" fmla="*/ 2147483647 h 138"/>
                <a:gd name="T4" fmla="*/ 2147483647 w 247"/>
                <a:gd name="T5" fmla="*/ 2147483647 h 138"/>
                <a:gd name="T6" fmla="*/ 2147483647 w 247"/>
                <a:gd name="T7" fmla="*/ 0 h 138"/>
                <a:gd name="T8" fmla="*/ 0 w 247"/>
                <a:gd name="T9" fmla="*/ 2147483647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7"/>
                <a:gd name="T16" fmla="*/ 0 h 138"/>
                <a:gd name="T17" fmla="*/ 247 w 247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7" h="138">
                  <a:moveTo>
                    <a:pt x="0" y="138"/>
                  </a:moveTo>
                  <a:lnTo>
                    <a:pt x="0" y="138"/>
                  </a:lnTo>
                  <a:lnTo>
                    <a:pt x="247" y="138"/>
                  </a:lnTo>
                  <a:lnTo>
                    <a:pt x="247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2346325" y="2205038"/>
              <a:ext cx="598487" cy="528638"/>
            </a:xfrm>
            <a:custGeom>
              <a:avLst/>
              <a:gdLst>
                <a:gd name="T0" fmla="*/ 2147483647 w 361"/>
                <a:gd name="T1" fmla="*/ 2147483647 h 320"/>
                <a:gd name="T2" fmla="*/ 2147483647 w 361"/>
                <a:gd name="T3" fmla="*/ 2147483647 h 320"/>
                <a:gd name="T4" fmla="*/ 2147483647 w 361"/>
                <a:gd name="T5" fmla="*/ 0 h 320"/>
                <a:gd name="T6" fmla="*/ 2147483647 w 361"/>
                <a:gd name="T7" fmla="*/ 2147483647 h 320"/>
                <a:gd name="T8" fmla="*/ 2147483647 w 361"/>
                <a:gd name="T9" fmla="*/ 2147483647 h 320"/>
                <a:gd name="T10" fmla="*/ 2147483647 w 361"/>
                <a:gd name="T11" fmla="*/ 2147483647 h 320"/>
                <a:gd name="T12" fmla="*/ 2147483647 w 361"/>
                <a:gd name="T13" fmla="*/ 2147483647 h 320"/>
                <a:gd name="T14" fmla="*/ 2147483647 w 361"/>
                <a:gd name="T15" fmla="*/ 2147483647 h 320"/>
                <a:gd name="T16" fmla="*/ 2147483647 w 361"/>
                <a:gd name="T17" fmla="*/ 2147483647 h 320"/>
                <a:gd name="T18" fmla="*/ 2147483647 w 361"/>
                <a:gd name="T19" fmla="*/ 2147483647 h 320"/>
                <a:gd name="T20" fmla="*/ 2147483647 w 361"/>
                <a:gd name="T21" fmla="*/ 2147483647 h 320"/>
                <a:gd name="T22" fmla="*/ 2147483647 w 361"/>
                <a:gd name="T23" fmla="*/ 2147483647 h 320"/>
                <a:gd name="T24" fmla="*/ 2147483647 w 361"/>
                <a:gd name="T25" fmla="*/ 2147483647 h 320"/>
                <a:gd name="T26" fmla="*/ 2147483647 w 361"/>
                <a:gd name="T27" fmla="*/ 2147483647 h 320"/>
                <a:gd name="T28" fmla="*/ 2147483647 w 361"/>
                <a:gd name="T29" fmla="*/ 2147483647 h 320"/>
                <a:gd name="T30" fmla="*/ 2147483647 w 361"/>
                <a:gd name="T31" fmla="*/ 2147483647 h 320"/>
                <a:gd name="T32" fmla="*/ 2147483647 w 361"/>
                <a:gd name="T33" fmla="*/ 2147483647 h 320"/>
                <a:gd name="T34" fmla="*/ 2147483647 w 361"/>
                <a:gd name="T35" fmla="*/ 2147483647 h 320"/>
                <a:gd name="T36" fmla="*/ 0 w 361"/>
                <a:gd name="T37" fmla="*/ 2147483647 h 320"/>
                <a:gd name="T38" fmla="*/ 2147483647 w 361"/>
                <a:gd name="T39" fmla="*/ 2147483647 h 320"/>
                <a:gd name="T40" fmla="*/ 2147483647 w 361"/>
                <a:gd name="T41" fmla="*/ 2147483647 h 32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61"/>
                <a:gd name="T64" fmla="*/ 0 h 320"/>
                <a:gd name="T65" fmla="*/ 361 w 361"/>
                <a:gd name="T66" fmla="*/ 320 h 32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61" h="320">
                  <a:moveTo>
                    <a:pt x="361" y="108"/>
                  </a:moveTo>
                  <a:cubicBezTo>
                    <a:pt x="361" y="93"/>
                    <a:pt x="360" y="78"/>
                    <a:pt x="357" y="63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50" y="1"/>
                    <a:pt x="251" y="4"/>
                    <a:pt x="251" y="6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53"/>
                    <a:pt x="251" y="153"/>
                    <a:pt x="251" y="153"/>
                  </a:cubicBezTo>
                  <a:cubicBezTo>
                    <a:pt x="251" y="160"/>
                    <a:pt x="251" y="160"/>
                    <a:pt x="251" y="160"/>
                  </a:cubicBezTo>
                  <a:cubicBezTo>
                    <a:pt x="251" y="177"/>
                    <a:pt x="251" y="177"/>
                    <a:pt x="251" y="177"/>
                  </a:cubicBezTo>
                  <a:cubicBezTo>
                    <a:pt x="251" y="181"/>
                    <a:pt x="247" y="185"/>
                    <a:pt x="243" y="185"/>
                  </a:cubicBezTo>
                  <a:cubicBezTo>
                    <a:pt x="160" y="185"/>
                    <a:pt x="160" y="185"/>
                    <a:pt x="160" y="185"/>
                  </a:cubicBezTo>
                  <a:cubicBezTo>
                    <a:pt x="163" y="205"/>
                    <a:pt x="163" y="205"/>
                    <a:pt x="163" y="205"/>
                  </a:cubicBezTo>
                  <a:cubicBezTo>
                    <a:pt x="177" y="209"/>
                    <a:pt x="177" y="209"/>
                    <a:pt x="177" y="209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67" y="218"/>
                    <a:pt x="67" y="218"/>
                    <a:pt x="67" y="218"/>
                  </a:cubicBezTo>
                  <a:cubicBezTo>
                    <a:pt x="67" y="209"/>
                    <a:pt x="67" y="209"/>
                    <a:pt x="67" y="209"/>
                  </a:cubicBezTo>
                  <a:cubicBezTo>
                    <a:pt x="82" y="205"/>
                    <a:pt x="82" y="205"/>
                    <a:pt x="82" y="205"/>
                  </a:cubicBezTo>
                  <a:cubicBezTo>
                    <a:pt x="85" y="185"/>
                    <a:pt x="85" y="185"/>
                    <a:pt x="85" y="185"/>
                  </a:cubicBezTo>
                  <a:cubicBezTo>
                    <a:pt x="1" y="185"/>
                    <a:pt x="1" y="185"/>
                    <a:pt x="1" y="185"/>
                  </a:cubicBezTo>
                  <a:cubicBezTo>
                    <a:pt x="1" y="185"/>
                    <a:pt x="0" y="185"/>
                    <a:pt x="0" y="185"/>
                  </a:cubicBezTo>
                  <a:cubicBezTo>
                    <a:pt x="233" y="320"/>
                    <a:pt x="233" y="320"/>
                    <a:pt x="233" y="320"/>
                  </a:cubicBezTo>
                  <a:cubicBezTo>
                    <a:pt x="309" y="280"/>
                    <a:pt x="361" y="200"/>
                    <a:pt x="361" y="108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50"/>
            <p:cNvSpPr>
              <a:spLocks noEditPoints="1"/>
            </p:cNvSpPr>
            <p:nvPr/>
          </p:nvSpPr>
          <p:spPr bwMode="auto">
            <a:xfrm>
              <a:off x="3395663" y="2371725"/>
              <a:ext cx="528637" cy="563563"/>
            </a:xfrm>
            <a:custGeom>
              <a:avLst/>
              <a:gdLst>
                <a:gd name="T0" fmla="*/ 2147483647 w 319"/>
                <a:gd name="T1" fmla="*/ 2147483647 h 340"/>
                <a:gd name="T2" fmla="*/ 2147483647 w 319"/>
                <a:gd name="T3" fmla="*/ 2147483647 h 340"/>
                <a:gd name="T4" fmla="*/ 2147483647 w 319"/>
                <a:gd name="T5" fmla="*/ 2147483647 h 340"/>
                <a:gd name="T6" fmla="*/ 2147483647 w 319"/>
                <a:gd name="T7" fmla="*/ 2147483647 h 340"/>
                <a:gd name="T8" fmla="*/ 2147483647 w 319"/>
                <a:gd name="T9" fmla="*/ 2147483647 h 340"/>
                <a:gd name="T10" fmla="*/ 2147483647 w 319"/>
                <a:gd name="T11" fmla="*/ 2147483647 h 340"/>
                <a:gd name="T12" fmla="*/ 2147483647 w 319"/>
                <a:gd name="T13" fmla="*/ 2147483647 h 340"/>
                <a:gd name="T14" fmla="*/ 2147483647 w 319"/>
                <a:gd name="T15" fmla="*/ 2147483647 h 340"/>
                <a:gd name="T16" fmla="*/ 2147483647 w 319"/>
                <a:gd name="T17" fmla="*/ 2147483647 h 340"/>
                <a:gd name="T18" fmla="*/ 2147483647 w 319"/>
                <a:gd name="T19" fmla="*/ 2147483647 h 340"/>
                <a:gd name="T20" fmla="*/ 2147483647 w 319"/>
                <a:gd name="T21" fmla="*/ 2147483647 h 340"/>
                <a:gd name="T22" fmla="*/ 2147483647 w 319"/>
                <a:gd name="T23" fmla="*/ 2147483647 h 340"/>
                <a:gd name="T24" fmla="*/ 2147483647 w 319"/>
                <a:gd name="T25" fmla="*/ 2147483647 h 340"/>
                <a:gd name="T26" fmla="*/ 2147483647 w 319"/>
                <a:gd name="T27" fmla="*/ 2147483647 h 340"/>
                <a:gd name="T28" fmla="*/ 2147483647 w 319"/>
                <a:gd name="T29" fmla="*/ 2147483647 h 340"/>
                <a:gd name="T30" fmla="*/ 2147483647 w 319"/>
                <a:gd name="T31" fmla="*/ 2147483647 h 340"/>
                <a:gd name="T32" fmla="*/ 2147483647 w 319"/>
                <a:gd name="T33" fmla="*/ 2147483647 h 340"/>
                <a:gd name="T34" fmla="*/ 2147483647 w 319"/>
                <a:gd name="T35" fmla="*/ 2147483647 h 340"/>
                <a:gd name="T36" fmla="*/ 2147483647 w 319"/>
                <a:gd name="T37" fmla="*/ 2147483647 h 340"/>
                <a:gd name="T38" fmla="*/ 2147483647 w 319"/>
                <a:gd name="T39" fmla="*/ 2147483647 h 340"/>
                <a:gd name="T40" fmla="*/ 2147483647 w 319"/>
                <a:gd name="T41" fmla="*/ 2147483647 h 340"/>
                <a:gd name="T42" fmla="*/ 2147483647 w 319"/>
                <a:gd name="T43" fmla="*/ 2147483647 h 340"/>
                <a:gd name="T44" fmla="*/ 2147483647 w 319"/>
                <a:gd name="T45" fmla="*/ 2147483647 h 340"/>
                <a:gd name="T46" fmla="*/ 2147483647 w 319"/>
                <a:gd name="T47" fmla="*/ 2147483647 h 340"/>
                <a:gd name="T48" fmla="*/ 2147483647 w 319"/>
                <a:gd name="T49" fmla="*/ 2147483647 h 340"/>
                <a:gd name="T50" fmla="*/ 2147483647 w 319"/>
                <a:gd name="T51" fmla="*/ 2147483647 h 340"/>
                <a:gd name="T52" fmla="*/ 2147483647 w 319"/>
                <a:gd name="T53" fmla="*/ 2147483647 h 340"/>
                <a:gd name="T54" fmla="*/ 2147483647 w 319"/>
                <a:gd name="T55" fmla="*/ 2147483647 h 340"/>
                <a:gd name="T56" fmla="*/ 0 w 319"/>
                <a:gd name="T57" fmla="*/ 2147483647 h 340"/>
                <a:gd name="T58" fmla="*/ 2147483647 w 319"/>
                <a:gd name="T59" fmla="*/ 2147483647 h 340"/>
                <a:gd name="T60" fmla="*/ 2147483647 w 319"/>
                <a:gd name="T61" fmla="*/ 2147483647 h 340"/>
                <a:gd name="T62" fmla="*/ 2147483647 w 319"/>
                <a:gd name="T63" fmla="*/ 2147483647 h 340"/>
                <a:gd name="T64" fmla="*/ 2147483647 w 319"/>
                <a:gd name="T65" fmla="*/ 2147483647 h 340"/>
                <a:gd name="T66" fmla="*/ 2147483647 w 319"/>
                <a:gd name="T67" fmla="*/ 2147483647 h 340"/>
                <a:gd name="T68" fmla="*/ 2147483647 w 319"/>
                <a:gd name="T69" fmla="*/ 2147483647 h 340"/>
                <a:gd name="T70" fmla="*/ 2147483647 w 319"/>
                <a:gd name="T71" fmla="*/ 2147483647 h 340"/>
                <a:gd name="T72" fmla="*/ 2147483647 w 319"/>
                <a:gd name="T73" fmla="*/ 2147483647 h 340"/>
                <a:gd name="T74" fmla="*/ 2147483647 w 319"/>
                <a:gd name="T75" fmla="*/ 2147483647 h 340"/>
                <a:gd name="T76" fmla="*/ 2147483647 w 319"/>
                <a:gd name="T77" fmla="*/ 2147483647 h 340"/>
                <a:gd name="T78" fmla="*/ 2147483647 w 319"/>
                <a:gd name="T79" fmla="*/ 2147483647 h 340"/>
                <a:gd name="T80" fmla="*/ 2147483647 w 319"/>
                <a:gd name="T81" fmla="*/ 2147483647 h 340"/>
                <a:gd name="T82" fmla="*/ 2147483647 w 319"/>
                <a:gd name="T83" fmla="*/ 2147483647 h 340"/>
                <a:gd name="T84" fmla="*/ 2147483647 w 319"/>
                <a:gd name="T85" fmla="*/ 2147483647 h 340"/>
                <a:gd name="T86" fmla="*/ 2147483647 w 319"/>
                <a:gd name="T87" fmla="*/ 2147483647 h 340"/>
                <a:gd name="T88" fmla="*/ 2147483647 w 319"/>
                <a:gd name="T89" fmla="*/ 0 h 340"/>
                <a:gd name="T90" fmla="*/ 2147483647 w 319"/>
                <a:gd name="T91" fmla="*/ 2147483647 h 340"/>
                <a:gd name="T92" fmla="*/ 2147483647 w 319"/>
                <a:gd name="T93" fmla="*/ 2147483647 h 34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19"/>
                <a:gd name="T142" fmla="*/ 0 h 340"/>
                <a:gd name="T143" fmla="*/ 319 w 319"/>
                <a:gd name="T144" fmla="*/ 340 h 34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19" h="340">
                  <a:moveTo>
                    <a:pt x="259" y="340"/>
                  </a:moveTo>
                  <a:cubicBezTo>
                    <a:pt x="230" y="310"/>
                    <a:pt x="230" y="310"/>
                    <a:pt x="230" y="310"/>
                  </a:cubicBezTo>
                  <a:cubicBezTo>
                    <a:pt x="232" y="308"/>
                    <a:pt x="234" y="306"/>
                    <a:pt x="236" y="303"/>
                  </a:cubicBezTo>
                  <a:cubicBezTo>
                    <a:pt x="268" y="332"/>
                    <a:pt x="268" y="332"/>
                    <a:pt x="268" y="332"/>
                  </a:cubicBezTo>
                  <a:cubicBezTo>
                    <a:pt x="265" y="335"/>
                    <a:pt x="262" y="338"/>
                    <a:pt x="259" y="340"/>
                  </a:cubicBezTo>
                  <a:close/>
                  <a:moveTo>
                    <a:pt x="301" y="281"/>
                  </a:moveTo>
                  <a:cubicBezTo>
                    <a:pt x="263" y="263"/>
                    <a:pt x="263" y="263"/>
                    <a:pt x="263" y="263"/>
                  </a:cubicBezTo>
                  <a:cubicBezTo>
                    <a:pt x="264" y="260"/>
                    <a:pt x="265" y="257"/>
                    <a:pt x="266" y="254"/>
                  </a:cubicBezTo>
                  <a:cubicBezTo>
                    <a:pt x="306" y="270"/>
                    <a:pt x="306" y="270"/>
                    <a:pt x="306" y="270"/>
                  </a:cubicBezTo>
                  <a:cubicBezTo>
                    <a:pt x="305" y="273"/>
                    <a:pt x="303" y="277"/>
                    <a:pt x="301" y="281"/>
                  </a:cubicBezTo>
                  <a:close/>
                  <a:moveTo>
                    <a:pt x="319" y="209"/>
                  </a:moveTo>
                  <a:cubicBezTo>
                    <a:pt x="277" y="207"/>
                    <a:pt x="277" y="207"/>
                    <a:pt x="277" y="207"/>
                  </a:cubicBezTo>
                  <a:cubicBezTo>
                    <a:pt x="277" y="204"/>
                    <a:pt x="277" y="201"/>
                    <a:pt x="277" y="198"/>
                  </a:cubicBezTo>
                  <a:cubicBezTo>
                    <a:pt x="277" y="197"/>
                    <a:pt x="277" y="197"/>
                    <a:pt x="277" y="197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19" y="198"/>
                    <a:pt x="319" y="198"/>
                    <a:pt x="319" y="198"/>
                  </a:cubicBezTo>
                  <a:cubicBezTo>
                    <a:pt x="319" y="202"/>
                    <a:pt x="319" y="206"/>
                    <a:pt x="319" y="209"/>
                  </a:cubicBezTo>
                  <a:close/>
                  <a:moveTo>
                    <a:pt x="269" y="149"/>
                  </a:moveTo>
                  <a:cubicBezTo>
                    <a:pt x="268" y="147"/>
                    <a:pt x="267" y="144"/>
                    <a:pt x="266" y="141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7" y="129"/>
                    <a:pt x="308" y="133"/>
                    <a:pt x="310" y="136"/>
                  </a:cubicBezTo>
                  <a:lnTo>
                    <a:pt x="269" y="149"/>
                  </a:lnTo>
                  <a:close/>
                  <a:moveTo>
                    <a:pt x="241" y="99"/>
                  </a:moveTo>
                  <a:cubicBezTo>
                    <a:pt x="240" y="97"/>
                    <a:pt x="238" y="94"/>
                    <a:pt x="236" y="92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9" y="66"/>
                    <a:pt x="272" y="69"/>
                    <a:pt x="274" y="72"/>
                  </a:cubicBezTo>
                  <a:lnTo>
                    <a:pt x="241" y="99"/>
                  </a:lnTo>
                  <a:close/>
                  <a:moveTo>
                    <a:pt x="26" y="7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37"/>
                    <a:pt x="6" y="35"/>
                    <a:pt x="9" y="33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1" y="70"/>
                    <a:pt x="28" y="72"/>
                    <a:pt x="26" y="74"/>
                  </a:cubicBezTo>
                  <a:close/>
                  <a:moveTo>
                    <a:pt x="198" y="62"/>
                  </a:moveTo>
                  <a:cubicBezTo>
                    <a:pt x="195" y="61"/>
                    <a:pt x="192" y="59"/>
                    <a:pt x="190" y="58"/>
                  </a:cubicBezTo>
                  <a:cubicBezTo>
                    <a:pt x="208" y="20"/>
                    <a:pt x="208" y="20"/>
                    <a:pt x="208" y="20"/>
                  </a:cubicBezTo>
                  <a:cubicBezTo>
                    <a:pt x="212" y="21"/>
                    <a:pt x="215" y="23"/>
                    <a:pt x="219" y="25"/>
                  </a:cubicBezTo>
                  <a:lnTo>
                    <a:pt x="198" y="62"/>
                  </a:lnTo>
                  <a:close/>
                  <a:moveTo>
                    <a:pt x="77" y="48"/>
                  </a:moveTo>
                  <a:cubicBezTo>
                    <a:pt x="65" y="7"/>
                    <a:pt x="65" y="7"/>
                    <a:pt x="65" y="7"/>
                  </a:cubicBezTo>
                  <a:cubicBezTo>
                    <a:pt x="69" y="6"/>
                    <a:pt x="73" y="5"/>
                    <a:pt x="76" y="4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lose/>
                  <a:moveTo>
                    <a:pt x="143" y="43"/>
                  </a:moveTo>
                  <a:cubicBezTo>
                    <a:pt x="140" y="43"/>
                    <a:pt x="137" y="43"/>
                    <a:pt x="134" y="4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2" y="0"/>
                    <a:pt x="146" y="1"/>
                    <a:pt x="149" y="1"/>
                  </a:cubicBezTo>
                  <a:lnTo>
                    <a:pt x="143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51"/>
            <p:cNvSpPr>
              <a:spLocks/>
            </p:cNvSpPr>
            <p:nvPr/>
          </p:nvSpPr>
          <p:spPr bwMode="auto">
            <a:xfrm>
              <a:off x="3335338" y="2439988"/>
              <a:ext cx="522287" cy="520700"/>
            </a:xfrm>
            <a:custGeom>
              <a:avLst/>
              <a:gdLst>
                <a:gd name="T0" fmla="*/ 2147483647 w 315"/>
                <a:gd name="T1" fmla="*/ 2147483647 h 315"/>
                <a:gd name="T2" fmla="*/ 2147483647 w 315"/>
                <a:gd name="T3" fmla="*/ 2147483647 h 315"/>
                <a:gd name="T4" fmla="*/ 2147483647 w 315"/>
                <a:gd name="T5" fmla="*/ 2147483647 h 315"/>
                <a:gd name="T6" fmla="*/ 2147483647 w 315"/>
                <a:gd name="T7" fmla="*/ 2147483647 h 315"/>
                <a:gd name="T8" fmla="*/ 2147483647 w 315"/>
                <a:gd name="T9" fmla="*/ 2147483647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5"/>
                <a:gd name="T16" fmla="*/ 0 h 315"/>
                <a:gd name="T17" fmla="*/ 315 w 315"/>
                <a:gd name="T18" fmla="*/ 315 h 3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5" h="315">
                  <a:moveTo>
                    <a:pt x="252" y="263"/>
                  </a:moveTo>
                  <a:cubicBezTo>
                    <a:pt x="194" y="315"/>
                    <a:pt x="104" y="310"/>
                    <a:pt x="52" y="252"/>
                  </a:cubicBezTo>
                  <a:cubicBezTo>
                    <a:pt x="0" y="194"/>
                    <a:pt x="6" y="104"/>
                    <a:pt x="64" y="52"/>
                  </a:cubicBezTo>
                  <a:cubicBezTo>
                    <a:pt x="122" y="0"/>
                    <a:pt x="211" y="6"/>
                    <a:pt x="263" y="64"/>
                  </a:cubicBezTo>
                  <a:cubicBezTo>
                    <a:pt x="315" y="122"/>
                    <a:pt x="310" y="211"/>
                    <a:pt x="252" y="2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52"/>
            <p:cNvSpPr>
              <a:spLocks/>
            </p:cNvSpPr>
            <p:nvPr/>
          </p:nvSpPr>
          <p:spPr bwMode="auto">
            <a:xfrm>
              <a:off x="3494088" y="2535238"/>
              <a:ext cx="203200" cy="255588"/>
            </a:xfrm>
            <a:custGeom>
              <a:avLst/>
              <a:gdLst>
                <a:gd name="T0" fmla="*/ 2147483647 w 123"/>
                <a:gd name="T1" fmla="*/ 0 h 154"/>
                <a:gd name="T2" fmla="*/ 2147483647 w 123"/>
                <a:gd name="T3" fmla="*/ 2147483647 h 154"/>
                <a:gd name="T4" fmla="*/ 2147483647 w 123"/>
                <a:gd name="T5" fmla="*/ 2147483647 h 154"/>
                <a:gd name="T6" fmla="*/ 2147483647 w 123"/>
                <a:gd name="T7" fmla="*/ 2147483647 h 154"/>
                <a:gd name="T8" fmla="*/ 2147483647 w 123"/>
                <a:gd name="T9" fmla="*/ 2147483647 h 154"/>
                <a:gd name="T10" fmla="*/ 2147483647 w 123"/>
                <a:gd name="T11" fmla="*/ 2147483647 h 154"/>
                <a:gd name="T12" fmla="*/ 2147483647 w 123"/>
                <a:gd name="T13" fmla="*/ 2147483647 h 154"/>
                <a:gd name="T14" fmla="*/ 2147483647 w 123"/>
                <a:gd name="T15" fmla="*/ 2147483647 h 154"/>
                <a:gd name="T16" fmla="*/ 2147483647 w 123"/>
                <a:gd name="T17" fmla="*/ 2147483647 h 154"/>
                <a:gd name="T18" fmla="*/ 2147483647 w 123"/>
                <a:gd name="T19" fmla="*/ 2147483647 h 154"/>
                <a:gd name="T20" fmla="*/ 2147483647 w 123"/>
                <a:gd name="T21" fmla="*/ 2147483647 h 154"/>
                <a:gd name="T22" fmla="*/ 0 w 123"/>
                <a:gd name="T23" fmla="*/ 2147483647 h 154"/>
                <a:gd name="T24" fmla="*/ 2147483647 w 123"/>
                <a:gd name="T25" fmla="*/ 0 h 1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3"/>
                <a:gd name="T40" fmla="*/ 0 h 154"/>
                <a:gd name="T41" fmla="*/ 123 w 123"/>
                <a:gd name="T42" fmla="*/ 154 h 15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3" h="154">
                  <a:moveTo>
                    <a:pt x="62" y="0"/>
                  </a:moveTo>
                  <a:cubicBezTo>
                    <a:pt x="96" y="0"/>
                    <a:pt x="123" y="27"/>
                    <a:pt x="123" y="61"/>
                  </a:cubicBezTo>
                  <a:cubicBezTo>
                    <a:pt x="123" y="74"/>
                    <a:pt x="119" y="86"/>
                    <a:pt x="113" y="96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1" y="98"/>
                    <a:pt x="109" y="101"/>
                    <a:pt x="107" y="103"/>
                  </a:cubicBezTo>
                  <a:cubicBezTo>
                    <a:pt x="99" y="114"/>
                    <a:pt x="85" y="135"/>
                    <a:pt x="85" y="154"/>
                  </a:cubicBezTo>
                  <a:cubicBezTo>
                    <a:pt x="62" y="154"/>
                    <a:pt x="62" y="154"/>
                    <a:pt x="62" y="154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39" y="135"/>
                    <a:pt x="25" y="114"/>
                    <a:pt x="16" y="103"/>
                  </a:cubicBezTo>
                  <a:cubicBezTo>
                    <a:pt x="14" y="101"/>
                    <a:pt x="12" y="98"/>
                    <a:pt x="11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4" y="86"/>
                    <a:pt x="0" y="74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53"/>
            <p:cNvSpPr>
              <a:spLocks/>
            </p:cNvSpPr>
            <p:nvPr/>
          </p:nvSpPr>
          <p:spPr bwMode="auto">
            <a:xfrm>
              <a:off x="3546475" y="2805113"/>
              <a:ext cx="98425" cy="12700"/>
            </a:xfrm>
            <a:custGeom>
              <a:avLst/>
              <a:gdLst>
                <a:gd name="T0" fmla="*/ 2147483647 w 59"/>
                <a:gd name="T1" fmla="*/ 2147483647 h 7"/>
                <a:gd name="T2" fmla="*/ 2147483647 w 59"/>
                <a:gd name="T3" fmla="*/ 2147483647 h 7"/>
                <a:gd name="T4" fmla="*/ 2147483647 w 59"/>
                <a:gd name="T5" fmla="*/ 2147483647 h 7"/>
                <a:gd name="T6" fmla="*/ 0 w 59"/>
                <a:gd name="T7" fmla="*/ 2147483647 h 7"/>
                <a:gd name="T8" fmla="*/ 0 w 59"/>
                <a:gd name="T9" fmla="*/ 2147483647 h 7"/>
                <a:gd name="T10" fmla="*/ 2147483647 w 59"/>
                <a:gd name="T11" fmla="*/ 0 h 7"/>
                <a:gd name="T12" fmla="*/ 2147483647 w 59"/>
                <a:gd name="T13" fmla="*/ 0 h 7"/>
                <a:gd name="T14" fmla="*/ 2147483647 w 59"/>
                <a:gd name="T15" fmla="*/ 214748364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9"/>
                <a:gd name="T25" fmla="*/ 0 h 7"/>
                <a:gd name="T26" fmla="*/ 59 w 59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9" h="7">
                  <a:moveTo>
                    <a:pt x="59" y="3"/>
                  </a:moveTo>
                  <a:cubicBezTo>
                    <a:pt x="59" y="5"/>
                    <a:pt x="58" y="7"/>
                    <a:pt x="57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0"/>
                    <a:pt x="59" y="1"/>
                    <a:pt x="59" y="3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54"/>
            <p:cNvSpPr>
              <a:spLocks/>
            </p:cNvSpPr>
            <p:nvPr/>
          </p:nvSpPr>
          <p:spPr bwMode="auto">
            <a:xfrm>
              <a:off x="3546475" y="2822575"/>
              <a:ext cx="98425" cy="11113"/>
            </a:xfrm>
            <a:custGeom>
              <a:avLst/>
              <a:gdLst>
                <a:gd name="T0" fmla="*/ 2147483647 w 59"/>
                <a:gd name="T1" fmla="*/ 2147483647 h 7"/>
                <a:gd name="T2" fmla="*/ 2147483647 w 59"/>
                <a:gd name="T3" fmla="*/ 2147483647 h 7"/>
                <a:gd name="T4" fmla="*/ 2147483647 w 59"/>
                <a:gd name="T5" fmla="*/ 2147483647 h 7"/>
                <a:gd name="T6" fmla="*/ 0 w 59"/>
                <a:gd name="T7" fmla="*/ 2147483647 h 7"/>
                <a:gd name="T8" fmla="*/ 0 w 59"/>
                <a:gd name="T9" fmla="*/ 2147483647 h 7"/>
                <a:gd name="T10" fmla="*/ 2147483647 w 59"/>
                <a:gd name="T11" fmla="*/ 0 h 7"/>
                <a:gd name="T12" fmla="*/ 2147483647 w 59"/>
                <a:gd name="T13" fmla="*/ 0 h 7"/>
                <a:gd name="T14" fmla="*/ 2147483647 w 59"/>
                <a:gd name="T15" fmla="*/ 214748364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9"/>
                <a:gd name="T25" fmla="*/ 0 h 7"/>
                <a:gd name="T26" fmla="*/ 59 w 59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9" h="7">
                  <a:moveTo>
                    <a:pt x="59" y="3"/>
                  </a:moveTo>
                  <a:cubicBezTo>
                    <a:pt x="59" y="5"/>
                    <a:pt x="58" y="7"/>
                    <a:pt x="57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0"/>
                    <a:pt x="59" y="2"/>
                    <a:pt x="59" y="3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55"/>
            <p:cNvSpPr>
              <a:spLocks/>
            </p:cNvSpPr>
            <p:nvPr/>
          </p:nvSpPr>
          <p:spPr bwMode="auto">
            <a:xfrm>
              <a:off x="3546475" y="2838450"/>
              <a:ext cx="98425" cy="11113"/>
            </a:xfrm>
            <a:custGeom>
              <a:avLst/>
              <a:gdLst>
                <a:gd name="T0" fmla="*/ 2147483647 w 59"/>
                <a:gd name="T1" fmla="*/ 2147483647 h 7"/>
                <a:gd name="T2" fmla="*/ 2147483647 w 59"/>
                <a:gd name="T3" fmla="*/ 2147483647 h 7"/>
                <a:gd name="T4" fmla="*/ 2147483647 w 59"/>
                <a:gd name="T5" fmla="*/ 2147483647 h 7"/>
                <a:gd name="T6" fmla="*/ 0 w 59"/>
                <a:gd name="T7" fmla="*/ 2147483647 h 7"/>
                <a:gd name="T8" fmla="*/ 0 w 59"/>
                <a:gd name="T9" fmla="*/ 2147483647 h 7"/>
                <a:gd name="T10" fmla="*/ 2147483647 w 59"/>
                <a:gd name="T11" fmla="*/ 0 h 7"/>
                <a:gd name="T12" fmla="*/ 2147483647 w 59"/>
                <a:gd name="T13" fmla="*/ 0 h 7"/>
                <a:gd name="T14" fmla="*/ 2147483647 w 59"/>
                <a:gd name="T15" fmla="*/ 214748364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9"/>
                <a:gd name="T25" fmla="*/ 0 h 7"/>
                <a:gd name="T26" fmla="*/ 59 w 59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9" h="7">
                  <a:moveTo>
                    <a:pt x="59" y="4"/>
                  </a:moveTo>
                  <a:cubicBezTo>
                    <a:pt x="59" y="6"/>
                    <a:pt x="58" y="7"/>
                    <a:pt x="57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0"/>
                    <a:pt x="59" y="2"/>
                    <a:pt x="59" y="4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56"/>
            <p:cNvSpPr>
              <a:spLocks noEditPoints="1"/>
            </p:cNvSpPr>
            <p:nvPr/>
          </p:nvSpPr>
          <p:spPr bwMode="auto">
            <a:xfrm>
              <a:off x="3529013" y="2628900"/>
              <a:ext cx="133350" cy="166688"/>
            </a:xfrm>
            <a:custGeom>
              <a:avLst/>
              <a:gdLst>
                <a:gd name="T0" fmla="*/ 2147483647 w 81"/>
                <a:gd name="T1" fmla="*/ 2147483647 h 101"/>
                <a:gd name="T2" fmla="*/ 2147483647 w 81"/>
                <a:gd name="T3" fmla="*/ 2147483647 h 101"/>
                <a:gd name="T4" fmla="*/ 2147483647 w 81"/>
                <a:gd name="T5" fmla="*/ 2147483647 h 101"/>
                <a:gd name="T6" fmla="*/ 2147483647 w 81"/>
                <a:gd name="T7" fmla="*/ 2147483647 h 101"/>
                <a:gd name="T8" fmla="*/ 2147483647 w 81"/>
                <a:gd name="T9" fmla="*/ 2147483647 h 101"/>
                <a:gd name="T10" fmla="*/ 2147483647 w 81"/>
                <a:gd name="T11" fmla="*/ 2147483647 h 101"/>
                <a:gd name="T12" fmla="*/ 2147483647 w 81"/>
                <a:gd name="T13" fmla="*/ 2147483647 h 101"/>
                <a:gd name="T14" fmla="*/ 2147483647 w 81"/>
                <a:gd name="T15" fmla="*/ 2147483647 h 101"/>
                <a:gd name="T16" fmla="*/ 0 w 81"/>
                <a:gd name="T17" fmla="*/ 2147483647 h 101"/>
                <a:gd name="T18" fmla="*/ 2147483647 w 81"/>
                <a:gd name="T19" fmla="*/ 0 h 101"/>
                <a:gd name="T20" fmla="*/ 2147483647 w 81"/>
                <a:gd name="T21" fmla="*/ 2147483647 h 101"/>
                <a:gd name="T22" fmla="*/ 2147483647 w 81"/>
                <a:gd name="T23" fmla="*/ 2147483647 h 101"/>
                <a:gd name="T24" fmla="*/ 2147483647 w 81"/>
                <a:gd name="T25" fmla="*/ 2147483647 h 101"/>
                <a:gd name="T26" fmla="*/ 2147483647 w 81"/>
                <a:gd name="T27" fmla="*/ 2147483647 h 101"/>
                <a:gd name="T28" fmla="*/ 2147483647 w 81"/>
                <a:gd name="T29" fmla="*/ 0 h 101"/>
                <a:gd name="T30" fmla="*/ 2147483647 w 81"/>
                <a:gd name="T31" fmla="*/ 2147483647 h 101"/>
                <a:gd name="T32" fmla="*/ 2147483647 w 81"/>
                <a:gd name="T33" fmla="*/ 2147483647 h 101"/>
                <a:gd name="T34" fmla="*/ 2147483647 w 81"/>
                <a:gd name="T35" fmla="*/ 2147483647 h 101"/>
                <a:gd name="T36" fmla="*/ 2147483647 w 81"/>
                <a:gd name="T37" fmla="*/ 2147483647 h 101"/>
                <a:gd name="T38" fmla="*/ 2147483647 w 81"/>
                <a:gd name="T39" fmla="*/ 2147483647 h 101"/>
                <a:gd name="T40" fmla="*/ 2147483647 w 81"/>
                <a:gd name="T41" fmla="*/ 2147483647 h 101"/>
                <a:gd name="T42" fmla="*/ 2147483647 w 81"/>
                <a:gd name="T43" fmla="*/ 2147483647 h 101"/>
                <a:gd name="T44" fmla="*/ 2147483647 w 81"/>
                <a:gd name="T45" fmla="*/ 2147483647 h 101"/>
                <a:gd name="T46" fmla="*/ 2147483647 w 81"/>
                <a:gd name="T47" fmla="*/ 2147483647 h 101"/>
                <a:gd name="T48" fmla="*/ 2147483647 w 81"/>
                <a:gd name="T49" fmla="*/ 2147483647 h 101"/>
                <a:gd name="T50" fmla="*/ 2147483647 w 81"/>
                <a:gd name="T51" fmla="*/ 2147483647 h 101"/>
                <a:gd name="T52" fmla="*/ 2147483647 w 81"/>
                <a:gd name="T53" fmla="*/ 2147483647 h 101"/>
                <a:gd name="T54" fmla="*/ 2147483647 w 81"/>
                <a:gd name="T55" fmla="*/ 2147483647 h 101"/>
                <a:gd name="T56" fmla="*/ 2147483647 w 81"/>
                <a:gd name="T57" fmla="*/ 2147483647 h 101"/>
                <a:gd name="T58" fmla="*/ 2147483647 w 81"/>
                <a:gd name="T59" fmla="*/ 2147483647 h 101"/>
                <a:gd name="T60" fmla="*/ 2147483647 w 81"/>
                <a:gd name="T61" fmla="*/ 2147483647 h 10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81"/>
                <a:gd name="T94" fmla="*/ 0 h 101"/>
                <a:gd name="T95" fmla="*/ 81 w 81"/>
                <a:gd name="T96" fmla="*/ 101 h 10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81" h="101">
                  <a:moveTo>
                    <a:pt x="54" y="101"/>
                  </a:moveTo>
                  <a:cubicBezTo>
                    <a:pt x="50" y="101"/>
                    <a:pt x="50" y="101"/>
                    <a:pt x="50" y="10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7"/>
                    <a:pt x="57" y="0"/>
                    <a:pt x="66" y="0"/>
                  </a:cubicBezTo>
                  <a:cubicBezTo>
                    <a:pt x="74" y="0"/>
                    <a:pt x="81" y="7"/>
                    <a:pt x="81" y="15"/>
                  </a:cubicBezTo>
                  <a:cubicBezTo>
                    <a:pt x="81" y="24"/>
                    <a:pt x="74" y="31"/>
                    <a:pt x="66" y="31"/>
                  </a:cubicBezTo>
                  <a:cubicBezTo>
                    <a:pt x="54" y="31"/>
                    <a:pt x="54" y="31"/>
                    <a:pt x="54" y="31"/>
                  </a:cubicBezTo>
                  <a:lnTo>
                    <a:pt x="54" y="101"/>
                  </a:lnTo>
                  <a:close/>
                  <a:moveTo>
                    <a:pt x="54" y="27"/>
                  </a:moveTo>
                  <a:cubicBezTo>
                    <a:pt x="66" y="27"/>
                    <a:pt x="66" y="27"/>
                    <a:pt x="66" y="27"/>
                  </a:cubicBezTo>
                  <a:cubicBezTo>
                    <a:pt x="72" y="27"/>
                    <a:pt x="77" y="22"/>
                    <a:pt x="77" y="15"/>
                  </a:cubicBezTo>
                  <a:cubicBezTo>
                    <a:pt x="77" y="9"/>
                    <a:pt x="72" y="4"/>
                    <a:pt x="66" y="4"/>
                  </a:cubicBezTo>
                  <a:cubicBezTo>
                    <a:pt x="59" y="4"/>
                    <a:pt x="54" y="9"/>
                    <a:pt x="54" y="15"/>
                  </a:cubicBezTo>
                  <a:lnTo>
                    <a:pt x="54" y="27"/>
                  </a:lnTo>
                  <a:close/>
                  <a:moveTo>
                    <a:pt x="16" y="4"/>
                  </a:moveTo>
                  <a:cubicBezTo>
                    <a:pt x="9" y="4"/>
                    <a:pt x="4" y="9"/>
                    <a:pt x="4" y="15"/>
                  </a:cubicBezTo>
                  <a:cubicBezTo>
                    <a:pt x="4" y="22"/>
                    <a:pt x="9" y="27"/>
                    <a:pt x="16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9"/>
                    <a:pt x="22" y="4"/>
                    <a:pt x="16" y="4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57"/>
            <p:cNvSpPr>
              <a:spLocks noEditPoints="1"/>
            </p:cNvSpPr>
            <p:nvPr/>
          </p:nvSpPr>
          <p:spPr bwMode="auto">
            <a:xfrm>
              <a:off x="3484563" y="2525713"/>
              <a:ext cx="222250" cy="274638"/>
            </a:xfrm>
            <a:custGeom>
              <a:avLst/>
              <a:gdLst>
                <a:gd name="T0" fmla="*/ 2147483647 w 134"/>
                <a:gd name="T1" fmla="*/ 0 h 166"/>
                <a:gd name="T2" fmla="*/ 0 w 134"/>
                <a:gd name="T3" fmla="*/ 2147483647 h 166"/>
                <a:gd name="T4" fmla="*/ 2147483647 w 134"/>
                <a:gd name="T5" fmla="*/ 2147483647 h 166"/>
                <a:gd name="T6" fmla="*/ 2147483647 w 134"/>
                <a:gd name="T7" fmla="*/ 2147483647 h 166"/>
                <a:gd name="T8" fmla="*/ 2147483647 w 134"/>
                <a:gd name="T9" fmla="*/ 2147483647 h 166"/>
                <a:gd name="T10" fmla="*/ 2147483647 w 134"/>
                <a:gd name="T11" fmla="*/ 2147483647 h 166"/>
                <a:gd name="T12" fmla="*/ 2147483647 w 134"/>
                <a:gd name="T13" fmla="*/ 2147483647 h 166"/>
                <a:gd name="T14" fmla="*/ 2147483647 w 134"/>
                <a:gd name="T15" fmla="*/ 2147483647 h 166"/>
                <a:gd name="T16" fmla="*/ 2147483647 w 134"/>
                <a:gd name="T17" fmla="*/ 2147483647 h 166"/>
                <a:gd name="T18" fmla="*/ 2147483647 w 134"/>
                <a:gd name="T19" fmla="*/ 2147483647 h 166"/>
                <a:gd name="T20" fmla="*/ 2147483647 w 134"/>
                <a:gd name="T21" fmla="*/ 2147483647 h 166"/>
                <a:gd name="T22" fmla="*/ 2147483647 w 134"/>
                <a:gd name="T23" fmla="*/ 2147483647 h 166"/>
                <a:gd name="T24" fmla="*/ 2147483647 w 134"/>
                <a:gd name="T25" fmla="*/ 2147483647 h 166"/>
                <a:gd name="T26" fmla="*/ 2147483647 w 134"/>
                <a:gd name="T27" fmla="*/ 2147483647 h 166"/>
                <a:gd name="T28" fmla="*/ 2147483647 w 134"/>
                <a:gd name="T29" fmla="*/ 0 h 166"/>
                <a:gd name="T30" fmla="*/ 2147483647 w 134"/>
                <a:gd name="T31" fmla="*/ 2147483647 h 166"/>
                <a:gd name="T32" fmla="*/ 2147483647 w 134"/>
                <a:gd name="T33" fmla="*/ 2147483647 h 166"/>
                <a:gd name="T34" fmla="*/ 2147483647 w 134"/>
                <a:gd name="T35" fmla="*/ 2147483647 h 166"/>
                <a:gd name="T36" fmla="*/ 2147483647 w 134"/>
                <a:gd name="T37" fmla="*/ 2147483647 h 166"/>
                <a:gd name="T38" fmla="*/ 2147483647 w 134"/>
                <a:gd name="T39" fmla="*/ 2147483647 h 166"/>
                <a:gd name="T40" fmla="*/ 2147483647 w 134"/>
                <a:gd name="T41" fmla="*/ 2147483647 h 166"/>
                <a:gd name="T42" fmla="*/ 2147483647 w 134"/>
                <a:gd name="T43" fmla="*/ 2147483647 h 166"/>
                <a:gd name="T44" fmla="*/ 2147483647 w 134"/>
                <a:gd name="T45" fmla="*/ 2147483647 h 166"/>
                <a:gd name="T46" fmla="*/ 2147483647 w 134"/>
                <a:gd name="T47" fmla="*/ 2147483647 h 166"/>
                <a:gd name="T48" fmla="*/ 2147483647 w 134"/>
                <a:gd name="T49" fmla="*/ 2147483647 h 166"/>
                <a:gd name="T50" fmla="*/ 2147483647 w 134"/>
                <a:gd name="T51" fmla="*/ 2147483647 h 166"/>
                <a:gd name="T52" fmla="*/ 2147483647 w 134"/>
                <a:gd name="T53" fmla="*/ 2147483647 h 166"/>
                <a:gd name="T54" fmla="*/ 2147483647 w 134"/>
                <a:gd name="T55" fmla="*/ 2147483647 h 16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34"/>
                <a:gd name="T85" fmla="*/ 0 h 166"/>
                <a:gd name="T86" fmla="*/ 134 w 134"/>
                <a:gd name="T87" fmla="*/ 166 h 16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34" h="166"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81"/>
                    <a:pt x="4" y="94"/>
                    <a:pt x="11" y="105"/>
                  </a:cubicBezTo>
                  <a:cubicBezTo>
                    <a:pt x="13" y="107"/>
                    <a:pt x="15" y="110"/>
                    <a:pt x="17" y="112"/>
                  </a:cubicBezTo>
                  <a:cubicBezTo>
                    <a:pt x="24" y="121"/>
                    <a:pt x="38" y="142"/>
                    <a:pt x="38" y="160"/>
                  </a:cubicBezTo>
                  <a:cubicBezTo>
                    <a:pt x="38" y="162"/>
                    <a:pt x="38" y="163"/>
                    <a:pt x="39" y="164"/>
                  </a:cubicBezTo>
                  <a:cubicBezTo>
                    <a:pt x="40" y="165"/>
                    <a:pt x="42" y="166"/>
                    <a:pt x="43" y="166"/>
                  </a:cubicBezTo>
                  <a:cubicBezTo>
                    <a:pt x="67" y="166"/>
                    <a:pt x="67" y="166"/>
                    <a:pt x="67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1" y="166"/>
                    <a:pt x="93" y="165"/>
                    <a:pt x="94" y="164"/>
                  </a:cubicBezTo>
                  <a:cubicBezTo>
                    <a:pt x="95" y="163"/>
                    <a:pt x="96" y="162"/>
                    <a:pt x="96" y="160"/>
                  </a:cubicBezTo>
                  <a:cubicBezTo>
                    <a:pt x="95" y="142"/>
                    <a:pt x="110" y="121"/>
                    <a:pt x="116" y="112"/>
                  </a:cubicBezTo>
                  <a:cubicBezTo>
                    <a:pt x="118" y="110"/>
                    <a:pt x="120" y="107"/>
                    <a:pt x="122" y="105"/>
                  </a:cubicBezTo>
                  <a:cubicBezTo>
                    <a:pt x="130" y="94"/>
                    <a:pt x="134" y="81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lose/>
                  <a:moveTo>
                    <a:pt x="118" y="102"/>
                  </a:moveTo>
                  <a:cubicBezTo>
                    <a:pt x="118" y="102"/>
                    <a:pt x="118" y="102"/>
                    <a:pt x="118" y="102"/>
                  </a:cubicBezTo>
                  <a:cubicBezTo>
                    <a:pt x="116" y="104"/>
                    <a:pt x="114" y="107"/>
                    <a:pt x="112" y="109"/>
                  </a:cubicBezTo>
                  <a:cubicBezTo>
                    <a:pt x="104" y="120"/>
                    <a:pt x="90" y="141"/>
                    <a:pt x="90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44" y="141"/>
                    <a:pt x="30" y="120"/>
                    <a:pt x="21" y="109"/>
                  </a:cubicBezTo>
                  <a:cubicBezTo>
                    <a:pt x="19" y="107"/>
                    <a:pt x="17" y="104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9" y="92"/>
                    <a:pt x="5" y="80"/>
                    <a:pt x="5" y="67"/>
                  </a:cubicBezTo>
                  <a:cubicBezTo>
                    <a:pt x="5" y="33"/>
                    <a:pt x="33" y="6"/>
                    <a:pt x="67" y="6"/>
                  </a:cubicBezTo>
                  <a:cubicBezTo>
                    <a:pt x="101" y="6"/>
                    <a:pt x="128" y="33"/>
                    <a:pt x="128" y="67"/>
                  </a:cubicBezTo>
                  <a:cubicBezTo>
                    <a:pt x="128" y="80"/>
                    <a:pt x="124" y="92"/>
                    <a:pt x="118" y="102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Oval 58"/>
            <p:cNvSpPr>
              <a:spLocks noChangeArrowheads="1"/>
            </p:cNvSpPr>
            <p:nvPr/>
          </p:nvSpPr>
          <p:spPr bwMode="auto">
            <a:xfrm>
              <a:off x="3806825" y="3124200"/>
              <a:ext cx="569912" cy="568325"/>
            </a:xfrm>
            <a:prstGeom prst="ellipse">
              <a:avLst/>
            </a:pr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4" name="Freeform 59"/>
            <p:cNvSpPr>
              <a:spLocks/>
            </p:cNvSpPr>
            <p:nvPr/>
          </p:nvSpPr>
          <p:spPr bwMode="auto">
            <a:xfrm>
              <a:off x="3968750" y="3438525"/>
              <a:ext cx="134937" cy="217488"/>
            </a:xfrm>
            <a:custGeom>
              <a:avLst/>
              <a:gdLst>
                <a:gd name="T0" fmla="*/ 2147483647 w 81"/>
                <a:gd name="T1" fmla="*/ 2147483647 h 132"/>
                <a:gd name="T2" fmla="*/ 2147483647 w 81"/>
                <a:gd name="T3" fmla="*/ 2147483647 h 132"/>
                <a:gd name="T4" fmla="*/ 2147483647 w 81"/>
                <a:gd name="T5" fmla="*/ 0 h 132"/>
                <a:gd name="T6" fmla="*/ 2147483647 w 81"/>
                <a:gd name="T7" fmla="*/ 2147483647 h 1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"/>
                <a:gd name="T13" fmla="*/ 0 h 132"/>
                <a:gd name="T14" fmla="*/ 81 w 81"/>
                <a:gd name="T15" fmla="*/ 132 h 1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" h="132">
                  <a:moveTo>
                    <a:pt x="80" y="41"/>
                  </a:moveTo>
                  <a:cubicBezTo>
                    <a:pt x="72" y="48"/>
                    <a:pt x="52" y="67"/>
                    <a:pt x="66" y="98"/>
                  </a:cubicBezTo>
                  <a:cubicBezTo>
                    <a:pt x="81" y="132"/>
                    <a:pt x="0" y="59"/>
                    <a:pt x="38" y="0"/>
                  </a:cubicBezTo>
                  <a:cubicBezTo>
                    <a:pt x="51" y="19"/>
                    <a:pt x="66" y="33"/>
                    <a:pt x="80" y="41"/>
                  </a:cubicBezTo>
                  <a:close/>
                </a:path>
              </a:pathLst>
            </a:custGeom>
            <a:solidFill>
              <a:srgbClr val="AD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60"/>
            <p:cNvSpPr>
              <a:spLocks/>
            </p:cNvSpPr>
            <p:nvPr/>
          </p:nvSpPr>
          <p:spPr bwMode="auto">
            <a:xfrm>
              <a:off x="4148138" y="3376613"/>
              <a:ext cx="139700" cy="180975"/>
            </a:xfrm>
            <a:custGeom>
              <a:avLst/>
              <a:gdLst>
                <a:gd name="T0" fmla="*/ 0 w 84"/>
                <a:gd name="T1" fmla="*/ 0 h 109"/>
                <a:gd name="T2" fmla="*/ 2147483647 w 84"/>
                <a:gd name="T3" fmla="*/ 2147483647 h 109"/>
                <a:gd name="T4" fmla="*/ 2147483647 w 84"/>
                <a:gd name="T5" fmla="*/ 2147483647 h 109"/>
                <a:gd name="T6" fmla="*/ 0 w 84"/>
                <a:gd name="T7" fmla="*/ 0 h 1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4"/>
                <a:gd name="T13" fmla="*/ 0 h 109"/>
                <a:gd name="T14" fmla="*/ 84 w 84"/>
                <a:gd name="T15" fmla="*/ 109 h 1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4" h="109">
                  <a:moveTo>
                    <a:pt x="0" y="0"/>
                  </a:moveTo>
                  <a:cubicBezTo>
                    <a:pt x="8" y="21"/>
                    <a:pt x="12" y="42"/>
                    <a:pt x="10" y="58"/>
                  </a:cubicBezTo>
                  <a:cubicBezTo>
                    <a:pt x="21" y="55"/>
                    <a:pt x="47" y="50"/>
                    <a:pt x="64" y="78"/>
                  </a:cubicBezTo>
                  <a:cubicBezTo>
                    <a:pt x="84" y="109"/>
                    <a:pt x="70" y="3"/>
                    <a:pt x="0" y="0"/>
                  </a:cubicBezTo>
                  <a:close/>
                </a:path>
              </a:pathLst>
            </a:custGeom>
            <a:solidFill>
              <a:srgbClr val="AD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61"/>
            <p:cNvSpPr>
              <a:spLocks/>
            </p:cNvSpPr>
            <p:nvPr/>
          </p:nvSpPr>
          <p:spPr bwMode="auto">
            <a:xfrm>
              <a:off x="3970338" y="3252788"/>
              <a:ext cx="222250" cy="295275"/>
            </a:xfrm>
            <a:custGeom>
              <a:avLst/>
              <a:gdLst>
                <a:gd name="T0" fmla="*/ 0 w 134"/>
                <a:gd name="T1" fmla="*/ 2147483647 h 178"/>
                <a:gd name="T2" fmla="*/ 2147483647 w 134"/>
                <a:gd name="T3" fmla="*/ 2147483647 h 178"/>
                <a:gd name="T4" fmla="*/ 2147483647 w 134"/>
                <a:gd name="T5" fmla="*/ 2147483647 h 178"/>
                <a:gd name="T6" fmla="*/ 2147483647 w 134"/>
                <a:gd name="T7" fmla="*/ 2147483647 h 178"/>
                <a:gd name="T8" fmla="*/ 2147483647 w 134"/>
                <a:gd name="T9" fmla="*/ 0 h 178"/>
                <a:gd name="T10" fmla="*/ 2147483647 w 134"/>
                <a:gd name="T11" fmla="*/ 2147483647 h 178"/>
                <a:gd name="T12" fmla="*/ 0 w 134"/>
                <a:gd name="T13" fmla="*/ 2147483647 h 1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4"/>
                <a:gd name="T22" fmla="*/ 0 h 178"/>
                <a:gd name="T23" fmla="*/ 134 w 134"/>
                <a:gd name="T24" fmla="*/ 178 h 1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4" h="178">
                  <a:moveTo>
                    <a:pt x="0" y="33"/>
                  </a:moveTo>
                  <a:cubicBezTo>
                    <a:pt x="3" y="53"/>
                    <a:pt x="10" y="75"/>
                    <a:pt x="22" y="97"/>
                  </a:cubicBezTo>
                  <a:cubicBezTo>
                    <a:pt x="48" y="147"/>
                    <a:pt x="87" y="178"/>
                    <a:pt x="115" y="174"/>
                  </a:cubicBezTo>
                  <a:cubicBezTo>
                    <a:pt x="134" y="153"/>
                    <a:pt x="129" y="103"/>
                    <a:pt x="103" y="54"/>
                  </a:cubicBezTo>
                  <a:cubicBezTo>
                    <a:pt x="91" y="32"/>
                    <a:pt x="77" y="14"/>
                    <a:pt x="62" y="0"/>
                  </a:cubicBezTo>
                  <a:cubicBezTo>
                    <a:pt x="55" y="8"/>
                    <a:pt x="45" y="15"/>
                    <a:pt x="33" y="21"/>
                  </a:cubicBezTo>
                  <a:cubicBezTo>
                    <a:pt x="22" y="27"/>
                    <a:pt x="10" y="31"/>
                    <a:pt x="0" y="33"/>
                  </a:cubicBezTo>
                  <a:close/>
                </a:path>
              </a:pathLst>
            </a:cu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62"/>
            <p:cNvSpPr>
              <a:spLocks/>
            </p:cNvSpPr>
            <p:nvPr/>
          </p:nvSpPr>
          <p:spPr bwMode="auto">
            <a:xfrm>
              <a:off x="4017963" y="3309938"/>
              <a:ext cx="84137" cy="84138"/>
            </a:xfrm>
            <a:custGeom>
              <a:avLst/>
              <a:gdLst>
                <a:gd name="T0" fmla="*/ 2147483647 w 50"/>
                <a:gd name="T1" fmla="*/ 2147483647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"/>
                <a:gd name="T16" fmla="*/ 0 h 50"/>
                <a:gd name="T17" fmla="*/ 50 w 50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" h="50">
                  <a:moveTo>
                    <a:pt x="44" y="15"/>
                  </a:moveTo>
                  <a:cubicBezTo>
                    <a:pt x="50" y="26"/>
                    <a:pt x="46" y="39"/>
                    <a:pt x="35" y="44"/>
                  </a:cubicBezTo>
                  <a:cubicBezTo>
                    <a:pt x="25" y="50"/>
                    <a:pt x="12" y="46"/>
                    <a:pt x="6" y="35"/>
                  </a:cubicBezTo>
                  <a:cubicBezTo>
                    <a:pt x="0" y="25"/>
                    <a:pt x="4" y="12"/>
                    <a:pt x="15" y="6"/>
                  </a:cubicBezTo>
                  <a:cubicBezTo>
                    <a:pt x="26" y="0"/>
                    <a:pt x="39" y="4"/>
                    <a:pt x="44" y="15"/>
                  </a:cubicBezTo>
                  <a:close/>
                </a:path>
              </a:pathLst>
            </a:cu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63"/>
            <p:cNvSpPr>
              <a:spLocks/>
            </p:cNvSpPr>
            <p:nvPr/>
          </p:nvSpPr>
          <p:spPr bwMode="auto">
            <a:xfrm>
              <a:off x="4027488" y="3319463"/>
              <a:ext cx="66675" cy="65088"/>
            </a:xfrm>
            <a:custGeom>
              <a:avLst/>
              <a:gdLst>
                <a:gd name="T0" fmla="*/ 2147483647 w 41"/>
                <a:gd name="T1" fmla="*/ 2147483647 h 40"/>
                <a:gd name="T2" fmla="*/ 2147483647 w 41"/>
                <a:gd name="T3" fmla="*/ 2147483647 h 40"/>
                <a:gd name="T4" fmla="*/ 2147483647 w 41"/>
                <a:gd name="T5" fmla="*/ 2147483647 h 40"/>
                <a:gd name="T6" fmla="*/ 2147483647 w 41"/>
                <a:gd name="T7" fmla="*/ 2147483647 h 40"/>
                <a:gd name="T8" fmla="*/ 2147483647 w 41"/>
                <a:gd name="T9" fmla="*/ 214748364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"/>
                <a:gd name="T16" fmla="*/ 0 h 40"/>
                <a:gd name="T17" fmla="*/ 41 w 41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" h="40">
                  <a:moveTo>
                    <a:pt x="36" y="12"/>
                  </a:moveTo>
                  <a:cubicBezTo>
                    <a:pt x="41" y="21"/>
                    <a:pt x="37" y="31"/>
                    <a:pt x="29" y="36"/>
                  </a:cubicBezTo>
                  <a:cubicBezTo>
                    <a:pt x="20" y="40"/>
                    <a:pt x="9" y="37"/>
                    <a:pt x="5" y="29"/>
                  </a:cubicBezTo>
                  <a:cubicBezTo>
                    <a:pt x="0" y="20"/>
                    <a:pt x="3" y="9"/>
                    <a:pt x="12" y="5"/>
                  </a:cubicBezTo>
                  <a:cubicBezTo>
                    <a:pt x="21" y="0"/>
                    <a:pt x="31" y="3"/>
                    <a:pt x="3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64"/>
            <p:cNvSpPr>
              <a:spLocks/>
            </p:cNvSpPr>
            <p:nvPr/>
          </p:nvSpPr>
          <p:spPr bwMode="auto">
            <a:xfrm>
              <a:off x="3968750" y="3236913"/>
              <a:ext cx="104775" cy="69850"/>
            </a:xfrm>
            <a:custGeom>
              <a:avLst/>
              <a:gdLst>
                <a:gd name="T0" fmla="*/ 2147483647 w 63"/>
                <a:gd name="T1" fmla="*/ 2147483647 h 43"/>
                <a:gd name="T2" fmla="*/ 0 w 63"/>
                <a:gd name="T3" fmla="*/ 2147483647 h 43"/>
                <a:gd name="T4" fmla="*/ 2147483647 w 63"/>
                <a:gd name="T5" fmla="*/ 2147483647 h 43"/>
                <a:gd name="T6" fmla="*/ 2147483647 w 63"/>
                <a:gd name="T7" fmla="*/ 2147483647 h 43"/>
                <a:gd name="T8" fmla="*/ 2147483647 w 63"/>
                <a:gd name="T9" fmla="*/ 2147483647 h 43"/>
                <a:gd name="T10" fmla="*/ 2147483647 w 63"/>
                <a:gd name="T11" fmla="*/ 0 h 43"/>
                <a:gd name="T12" fmla="*/ 2147483647 w 63"/>
                <a:gd name="T13" fmla="*/ 2147483647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43"/>
                <a:gd name="T23" fmla="*/ 63 w 63"/>
                <a:gd name="T24" fmla="*/ 43 h 4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43">
                  <a:moveTo>
                    <a:pt x="27" y="18"/>
                  </a:moveTo>
                  <a:cubicBezTo>
                    <a:pt x="18" y="23"/>
                    <a:pt x="9" y="26"/>
                    <a:pt x="0" y="28"/>
                  </a:cubicBezTo>
                  <a:cubicBezTo>
                    <a:pt x="0" y="33"/>
                    <a:pt x="0" y="38"/>
                    <a:pt x="1" y="43"/>
                  </a:cubicBezTo>
                  <a:cubicBezTo>
                    <a:pt x="11" y="41"/>
                    <a:pt x="23" y="37"/>
                    <a:pt x="34" y="31"/>
                  </a:cubicBezTo>
                  <a:cubicBezTo>
                    <a:pt x="46" y="25"/>
                    <a:pt x="56" y="18"/>
                    <a:pt x="63" y="10"/>
                  </a:cubicBezTo>
                  <a:cubicBezTo>
                    <a:pt x="59" y="7"/>
                    <a:pt x="55" y="3"/>
                    <a:pt x="51" y="0"/>
                  </a:cubicBezTo>
                  <a:cubicBezTo>
                    <a:pt x="44" y="7"/>
                    <a:pt x="37" y="13"/>
                    <a:pt x="27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Freeform 65"/>
            <p:cNvSpPr>
              <a:spLocks/>
            </p:cNvSpPr>
            <p:nvPr/>
          </p:nvSpPr>
          <p:spPr bwMode="auto">
            <a:xfrm>
              <a:off x="3967163" y="3213100"/>
              <a:ext cx="85725" cy="69850"/>
            </a:xfrm>
            <a:custGeom>
              <a:avLst/>
              <a:gdLst>
                <a:gd name="T0" fmla="*/ 2147483647 w 52"/>
                <a:gd name="T1" fmla="*/ 2147483647 h 42"/>
                <a:gd name="T2" fmla="*/ 2147483647 w 52"/>
                <a:gd name="T3" fmla="*/ 2147483647 h 42"/>
                <a:gd name="T4" fmla="*/ 2147483647 w 52"/>
                <a:gd name="T5" fmla="*/ 2147483647 h 42"/>
                <a:gd name="T6" fmla="*/ 2147483647 w 52"/>
                <a:gd name="T7" fmla="*/ 2147483647 h 42"/>
                <a:gd name="T8" fmla="*/ 2147483647 w 52"/>
                <a:gd name="T9" fmla="*/ 2147483647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42"/>
                <a:gd name="T17" fmla="*/ 52 w 52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42">
                  <a:moveTo>
                    <a:pt x="12" y="1"/>
                  </a:moveTo>
                  <a:cubicBezTo>
                    <a:pt x="4" y="10"/>
                    <a:pt x="0" y="24"/>
                    <a:pt x="1" y="42"/>
                  </a:cubicBezTo>
                  <a:cubicBezTo>
                    <a:pt x="10" y="40"/>
                    <a:pt x="19" y="37"/>
                    <a:pt x="28" y="32"/>
                  </a:cubicBezTo>
                  <a:cubicBezTo>
                    <a:pt x="38" y="27"/>
                    <a:pt x="45" y="21"/>
                    <a:pt x="52" y="14"/>
                  </a:cubicBezTo>
                  <a:cubicBezTo>
                    <a:pt x="38" y="5"/>
                    <a:pt x="24" y="0"/>
                    <a:pt x="12" y="1"/>
                  </a:cubicBezTo>
                  <a:close/>
                </a:path>
              </a:pathLst>
            </a:cu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66"/>
            <p:cNvSpPr>
              <a:spLocks/>
            </p:cNvSpPr>
            <p:nvPr/>
          </p:nvSpPr>
          <p:spPr bwMode="auto">
            <a:xfrm>
              <a:off x="4087813" y="3409950"/>
              <a:ext cx="92075" cy="158750"/>
            </a:xfrm>
            <a:custGeom>
              <a:avLst/>
              <a:gdLst>
                <a:gd name="T0" fmla="*/ 2147483647 w 55"/>
                <a:gd name="T1" fmla="*/ 2147483647 h 96"/>
                <a:gd name="T2" fmla="*/ 2147483647 w 55"/>
                <a:gd name="T3" fmla="*/ 2147483647 h 96"/>
                <a:gd name="T4" fmla="*/ 2147483647 w 55"/>
                <a:gd name="T5" fmla="*/ 2147483647 h 96"/>
                <a:gd name="T6" fmla="*/ 2147483647 w 55"/>
                <a:gd name="T7" fmla="*/ 2147483647 h 96"/>
                <a:gd name="T8" fmla="*/ 2147483647 w 55"/>
                <a:gd name="T9" fmla="*/ 2147483647 h 96"/>
                <a:gd name="T10" fmla="*/ 2147483647 w 55"/>
                <a:gd name="T11" fmla="*/ 2147483647 h 96"/>
                <a:gd name="T12" fmla="*/ 2147483647 w 55"/>
                <a:gd name="T13" fmla="*/ 2147483647 h 96"/>
                <a:gd name="T14" fmla="*/ 2147483647 w 55"/>
                <a:gd name="T15" fmla="*/ 2147483647 h 96"/>
                <a:gd name="T16" fmla="*/ 2147483647 w 55"/>
                <a:gd name="T17" fmla="*/ 2147483647 h 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5"/>
                <a:gd name="T28" fmla="*/ 0 h 96"/>
                <a:gd name="T29" fmla="*/ 55 w 55"/>
                <a:gd name="T30" fmla="*/ 96 h 9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5" h="96">
                  <a:moveTo>
                    <a:pt x="6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3"/>
                    <a:pt x="1" y="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50" y="96"/>
                    <a:pt x="51" y="96"/>
                    <a:pt x="53" y="96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4" y="95"/>
                    <a:pt x="55" y="93"/>
                    <a:pt x="55" y="92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AD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67"/>
            <p:cNvSpPr>
              <a:spLocks noEditPoints="1"/>
            </p:cNvSpPr>
            <p:nvPr/>
          </p:nvSpPr>
          <p:spPr bwMode="auto">
            <a:xfrm>
              <a:off x="2035175" y="3794125"/>
              <a:ext cx="1050925" cy="1077913"/>
            </a:xfrm>
            <a:custGeom>
              <a:avLst/>
              <a:gdLst>
                <a:gd name="T0" fmla="*/ 2147483647 w 634"/>
                <a:gd name="T1" fmla="*/ 2147483647 h 651"/>
                <a:gd name="T2" fmla="*/ 2147483647 w 634"/>
                <a:gd name="T3" fmla="*/ 2147483647 h 651"/>
                <a:gd name="T4" fmla="*/ 2147483647 w 634"/>
                <a:gd name="T5" fmla="*/ 0 h 651"/>
                <a:gd name="T6" fmla="*/ 0 w 634"/>
                <a:gd name="T7" fmla="*/ 0 h 651"/>
                <a:gd name="T8" fmla="*/ 0 w 634"/>
                <a:gd name="T9" fmla="*/ 2147483647 h 651"/>
                <a:gd name="T10" fmla="*/ 2147483647 w 634"/>
                <a:gd name="T11" fmla="*/ 2147483647 h 651"/>
                <a:gd name="T12" fmla="*/ 2147483647 w 634"/>
                <a:gd name="T13" fmla="*/ 2147483647 h 651"/>
                <a:gd name="T14" fmla="*/ 0 w 634"/>
                <a:gd name="T15" fmla="*/ 2147483647 h 651"/>
                <a:gd name="T16" fmla="*/ 0 w 634"/>
                <a:gd name="T17" fmla="*/ 2147483647 h 651"/>
                <a:gd name="T18" fmla="*/ 2147483647 w 634"/>
                <a:gd name="T19" fmla="*/ 2147483647 h 651"/>
                <a:gd name="T20" fmla="*/ 2147483647 w 634"/>
                <a:gd name="T21" fmla="*/ 2147483647 h 651"/>
                <a:gd name="T22" fmla="*/ 2147483647 w 634"/>
                <a:gd name="T23" fmla="*/ 2147483647 h 651"/>
                <a:gd name="T24" fmla="*/ 2147483647 w 634"/>
                <a:gd name="T25" fmla="*/ 2147483647 h 651"/>
                <a:gd name="T26" fmla="*/ 2147483647 w 634"/>
                <a:gd name="T27" fmla="*/ 2147483647 h 651"/>
                <a:gd name="T28" fmla="*/ 2147483647 w 634"/>
                <a:gd name="T29" fmla="*/ 2147483647 h 651"/>
                <a:gd name="T30" fmla="*/ 2147483647 w 634"/>
                <a:gd name="T31" fmla="*/ 2147483647 h 651"/>
                <a:gd name="T32" fmla="*/ 2147483647 w 634"/>
                <a:gd name="T33" fmla="*/ 2147483647 h 651"/>
                <a:gd name="T34" fmla="*/ 2147483647 w 634"/>
                <a:gd name="T35" fmla="*/ 2147483647 h 651"/>
                <a:gd name="T36" fmla="*/ 2147483647 w 634"/>
                <a:gd name="T37" fmla="*/ 2147483647 h 65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34"/>
                <a:gd name="T58" fmla="*/ 0 h 651"/>
                <a:gd name="T59" fmla="*/ 634 w 634"/>
                <a:gd name="T60" fmla="*/ 651 h 65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34" h="651">
                  <a:moveTo>
                    <a:pt x="634" y="238"/>
                  </a:moveTo>
                  <a:cubicBezTo>
                    <a:pt x="633" y="236"/>
                    <a:pt x="633" y="236"/>
                    <a:pt x="633" y="236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69" y="389"/>
                    <a:pt x="69" y="389"/>
                    <a:pt x="69" y="389"/>
                  </a:cubicBezTo>
                  <a:cubicBezTo>
                    <a:pt x="69" y="389"/>
                    <a:pt x="68" y="389"/>
                    <a:pt x="68" y="389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0" y="402"/>
                    <a:pt x="0" y="410"/>
                    <a:pt x="0" y="410"/>
                  </a:cubicBezTo>
                  <a:cubicBezTo>
                    <a:pt x="0" y="555"/>
                    <a:pt x="105" y="651"/>
                    <a:pt x="250" y="651"/>
                  </a:cubicBezTo>
                  <a:cubicBezTo>
                    <a:pt x="386" y="651"/>
                    <a:pt x="386" y="651"/>
                    <a:pt x="386" y="651"/>
                  </a:cubicBezTo>
                  <a:cubicBezTo>
                    <a:pt x="551" y="651"/>
                    <a:pt x="634" y="517"/>
                    <a:pt x="634" y="491"/>
                  </a:cubicBezTo>
                  <a:cubicBezTo>
                    <a:pt x="634" y="389"/>
                    <a:pt x="634" y="389"/>
                    <a:pt x="634" y="389"/>
                  </a:cubicBezTo>
                  <a:lnTo>
                    <a:pt x="634" y="238"/>
                  </a:lnTo>
                  <a:close/>
                  <a:moveTo>
                    <a:pt x="148" y="389"/>
                  </a:moveTo>
                  <a:cubicBezTo>
                    <a:pt x="148" y="389"/>
                    <a:pt x="148" y="389"/>
                    <a:pt x="147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lnTo>
                    <a:pt x="148" y="3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68"/>
            <p:cNvSpPr>
              <a:spLocks/>
            </p:cNvSpPr>
            <p:nvPr/>
          </p:nvSpPr>
          <p:spPr bwMode="auto">
            <a:xfrm>
              <a:off x="1835150" y="3794125"/>
              <a:ext cx="1385887" cy="449263"/>
            </a:xfrm>
            <a:custGeom>
              <a:avLst/>
              <a:gdLst>
                <a:gd name="T0" fmla="*/ 2147483647 w 837"/>
                <a:gd name="T1" fmla="*/ 2147483647 h 271"/>
                <a:gd name="T2" fmla="*/ 2147483647 w 837"/>
                <a:gd name="T3" fmla="*/ 2147483647 h 271"/>
                <a:gd name="T4" fmla="*/ 2147483647 w 837"/>
                <a:gd name="T5" fmla="*/ 2147483647 h 271"/>
                <a:gd name="T6" fmla="*/ 2147483647 w 837"/>
                <a:gd name="T7" fmla="*/ 2147483647 h 271"/>
                <a:gd name="T8" fmla="*/ 2147483647 w 837"/>
                <a:gd name="T9" fmla="*/ 2147483647 h 271"/>
                <a:gd name="T10" fmla="*/ 2147483647 w 837"/>
                <a:gd name="T11" fmla="*/ 2147483647 h 271"/>
                <a:gd name="T12" fmla="*/ 2147483647 w 837"/>
                <a:gd name="T13" fmla="*/ 2147483647 h 271"/>
                <a:gd name="T14" fmla="*/ 2147483647 w 837"/>
                <a:gd name="T15" fmla="*/ 2147483647 h 271"/>
                <a:gd name="T16" fmla="*/ 2147483647 w 837"/>
                <a:gd name="T17" fmla="*/ 0 h 271"/>
                <a:gd name="T18" fmla="*/ 2147483647 w 837"/>
                <a:gd name="T19" fmla="*/ 0 h 271"/>
                <a:gd name="T20" fmla="*/ 2147483647 w 837"/>
                <a:gd name="T21" fmla="*/ 2147483647 h 271"/>
                <a:gd name="T22" fmla="*/ 2147483647 w 837"/>
                <a:gd name="T23" fmla="*/ 2147483647 h 271"/>
                <a:gd name="T24" fmla="*/ 0 w 837"/>
                <a:gd name="T25" fmla="*/ 2147483647 h 271"/>
                <a:gd name="T26" fmla="*/ 0 w 837"/>
                <a:gd name="T27" fmla="*/ 2147483647 h 271"/>
                <a:gd name="T28" fmla="*/ 0 w 837"/>
                <a:gd name="T29" fmla="*/ 2147483647 h 271"/>
                <a:gd name="T30" fmla="*/ 2147483647 w 837"/>
                <a:gd name="T31" fmla="*/ 2147483647 h 271"/>
                <a:gd name="T32" fmla="*/ 2147483647 w 837"/>
                <a:gd name="T33" fmla="*/ 2147483647 h 271"/>
                <a:gd name="T34" fmla="*/ 2147483647 w 837"/>
                <a:gd name="T35" fmla="*/ 2147483647 h 27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37"/>
                <a:gd name="T55" fmla="*/ 0 h 271"/>
                <a:gd name="T56" fmla="*/ 837 w 837"/>
                <a:gd name="T57" fmla="*/ 271 h 27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37" h="271">
                  <a:moveTo>
                    <a:pt x="29" y="271"/>
                  </a:moveTo>
                  <a:cubicBezTo>
                    <a:pt x="837" y="271"/>
                    <a:pt x="837" y="271"/>
                    <a:pt x="837" y="271"/>
                  </a:cubicBezTo>
                  <a:cubicBezTo>
                    <a:pt x="837" y="229"/>
                    <a:pt x="837" y="229"/>
                    <a:pt x="837" y="229"/>
                  </a:cubicBezTo>
                  <a:cubicBezTo>
                    <a:pt x="837" y="206"/>
                    <a:pt x="837" y="206"/>
                    <a:pt x="837" y="206"/>
                  </a:cubicBezTo>
                  <a:cubicBezTo>
                    <a:pt x="837" y="146"/>
                    <a:pt x="837" y="146"/>
                    <a:pt x="837" y="146"/>
                  </a:cubicBezTo>
                  <a:cubicBezTo>
                    <a:pt x="837" y="123"/>
                    <a:pt x="837" y="123"/>
                    <a:pt x="837" y="123"/>
                  </a:cubicBezTo>
                  <a:cubicBezTo>
                    <a:pt x="837" y="63"/>
                    <a:pt x="837" y="63"/>
                    <a:pt x="837" y="63"/>
                  </a:cubicBezTo>
                  <a:cubicBezTo>
                    <a:pt x="837" y="40"/>
                    <a:pt x="837" y="40"/>
                    <a:pt x="837" y="40"/>
                  </a:cubicBezTo>
                  <a:cubicBezTo>
                    <a:pt x="837" y="0"/>
                    <a:pt x="837" y="0"/>
                    <a:pt x="837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1" y="0"/>
                    <a:pt x="13" y="15"/>
                    <a:pt x="8" y="40"/>
                  </a:cubicBezTo>
                  <a:cubicBezTo>
                    <a:pt x="7" y="47"/>
                    <a:pt x="5" y="55"/>
                    <a:pt x="4" y="63"/>
                  </a:cubicBezTo>
                  <a:cubicBezTo>
                    <a:pt x="2" y="81"/>
                    <a:pt x="0" y="101"/>
                    <a:pt x="0" y="123"/>
                  </a:cubicBezTo>
                  <a:cubicBezTo>
                    <a:pt x="0" y="127"/>
                    <a:pt x="0" y="131"/>
                    <a:pt x="0" y="136"/>
                  </a:cubicBezTo>
                  <a:cubicBezTo>
                    <a:pt x="0" y="139"/>
                    <a:pt x="0" y="143"/>
                    <a:pt x="0" y="146"/>
                  </a:cubicBezTo>
                  <a:cubicBezTo>
                    <a:pt x="0" y="168"/>
                    <a:pt x="2" y="189"/>
                    <a:pt x="4" y="206"/>
                  </a:cubicBezTo>
                  <a:cubicBezTo>
                    <a:pt x="5" y="215"/>
                    <a:pt x="6" y="222"/>
                    <a:pt x="8" y="229"/>
                  </a:cubicBezTo>
                  <a:cubicBezTo>
                    <a:pt x="13" y="255"/>
                    <a:pt x="21" y="271"/>
                    <a:pt x="29" y="271"/>
                  </a:cubicBezTo>
                  <a:close/>
                </a:path>
              </a:pathLst>
            </a:cu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69"/>
            <p:cNvSpPr>
              <a:spLocks/>
            </p:cNvSpPr>
            <p:nvPr/>
          </p:nvSpPr>
          <p:spPr bwMode="auto">
            <a:xfrm>
              <a:off x="3429000" y="3889375"/>
              <a:ext cx="280987" cy="257175"/>
            </a:xfrm>
            <a:custGeom>
              <a:avLst/>
              <a:gdLst>
                <a:gd name="T0" fmla="*/ 2147483647 w 177"/>
                <a:gd name="T1" fmla="*/ 2147483647 h 162"/>
                <a:gd name="T2" fmla="*/ 2147483647 w 177"/>
                <a:gd name="T3" fmla="*/ 2147483647 h 162"/>
                <a:gd name="T4" fmla="*/ 2147483647 w 177"/>
                <a:gd name="T5" fmla="*/ 2147483647 h 162"/>
                <a:gd name="T6" fmla="*/ 0 w 177"/>
                <a:gd name="T7" fmla="*/ 0 h 162"/>
                <a:gd name="T8" fmla="*/ 0 w 177"/>
                <a:gd name="T9" fmla="*/ 2147483647 h 162"/>
                <a:gd name="T10" fmla="*/ 2147483647 w 177"/>
                <a:gd name="T11" fmla="*/ 21474836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7"/>
                <a:gd name="T19" fmla="*/ 0 h 162"/>
                <a:gd name="T20" fmla="*/ 177 w 177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7" h="162">
                  <a:moveTo>
                    <a:pt x="24" y="151"/>
                  </a:moveTo>
                  <a:lnTo>
                    <a:pt x="177" y="81"/>
                  </a:lnTo>
                  <a:lnTo>
                    <a:pt x="24" y="1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24" y="151"/>
                  </a:lnTo>
                  <a:close/>
                </a:path>
              </a:pathLst>
            </a:cu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70"/>
            <p:cNvSpPr>
              <a:spLocks/>
            </p:cNvSpPr>
            <p:nvPr/>
          </p:nvSpPr>
          <p:spPr bwMode="auto">
            <a:xfrm>
              <a:off x="3221038" y="3794125"/>
              <a:ext cx="207962" cy="449263"/>
            </a:xfrm>
            <a:custGeom>
              <a:avLst/>
              <a:gdLst>
                <a:gd name="T0" fmla="*/ 2147483647 w 131"/>
                <a:gd name="T1" fmla="*/ 2147483647 h 283"/>
                <a:gd name="T2" fmla="*/ 2147483647 w 131"/>
                <a:gd name="T3" fmla="*/ 2147483647 h 283"/>
                <a:gd name="T4" fmla="*/ 0 w 131"/>
                <a:gd name="T5" fmla="*/ 0 h 283"/>
                <a:gd name="T6" fmla="*/ 0 w 131"/>
                <a:gd name="T7" fmla="*/ 2147483647 h 283"/>
                <a:gd name="T8" fmla="*/ 0 w 131"/>
                <a:gd name="T9" fmla="*/ 2147483647 h 283"/>
                <a:gd name="T10" fmla="*/ 0 w 131"/>
                <a:gd name="T11" fmla="*/ 2147483647 h 283"/>
                <a:gd name="T12" fmla="*/ 0 w 131"/>
                <a:gd name="T13" fmla="*/ 2147483647 h 283"/>
                <a:gd name="T14" fmla="*/ 0 w 131"/>
                <a:gd name="T15" fmla="*/ 2147483647 h 283"/>
                <a:gd name="T16" fmla="*/ 0 w 131"/>
                <a:gd name="T17" fmla="*/ 2147483647 h 283"/>
                <a:gd name="T18" fmla="*/ 0 w 131"/>
                <a:gd name="T19" fmla="*/ 2147483647 h 283"/>
                <a:gd name="T20" fmla="*/ 0 w 131"/>
                <a:gd name="T21" fmla="*/ 2147483647 h 283"/>
                <a:gd name="T22" fmla="*/ 2147483647 w 131"/>
                <a:gd name="T23" fmla="*/ 2147483647 h 2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1"/>
                <a:gd name="T37" fmla="*/ 0 h 283"/>
                <a:gd name="T38" fmla="*/ 131 w 131"/>
                <a:gd name="T39" fmla="*/ 283 h 28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1" h="283">
                  <a:moveTo>
                    <a:pt x="131" y="222"/>
                  </a:moveTo>
                  <a:lnTo>
                    <a:pt x="131" y="6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0" y="66"/>
                  </a:lnTo>
                  <a:lnTo>
                    <a:pt x="0" y="128"/>
                  </a:lnTo>
                  <a:lnTo>
                    <a:pt x="0" y="141"/>
                  </a:lnTo>
                  <a:lnTo>
                    <a:pt x="0" y="152"/>
                  </a:lnTo>
                  <a:lnTo>
                    <a:pt x="0" y="215"/>
                  </a:lnTo>
                  <a:lnTo>
                    <a:pt x="0" y="239"/>
                  </a:lnTo>
                  <a:lnTo>
                    <a:pt x="0" y="283"/>
                  </a:lnTo>
                  <a:lnTo>
                    <a:pt x="131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71"/>
            <p:cNvSpPr>
              <a:spLocks/>
            </p:cNvSpPr>
            <p:nvPr/>
          </p:nvSpPr>
          <p:spPr bwMode="auto">
            <a:xfrm>
              <a:off x="1846263" y="3841750"/>
              <a:ext cx="1374775" cy="28575"/>
            </a:xfrm>
            <a:custGeom>
              <a:avLst/>
              <a:gdLst>
                <a:gd name="T0" fmla="*/ 2147483647 w 830"/>
                <a:gd name="T1" fmla="*/ 0 h 17"/>
                <a:gd name="T2" fmla="*/ 2147483647 w 830"/>
                <a:gd name="T3" fmla="*/ 0 h 17"/>
                <a:gd name="T4" fmla="*/ 2147483647 w 830"/>
                <a:gd name="T5" fmla="*/ 2147483647 h 17"/>
                <a:gd name="T6" fmla="*/ 0 w 830"/>
                <a:gd name="T7" fmla="*/ 2147483647 h 17"/>
                <a:gd name="T8" fmla="*/ 2147483647 w 830"/>
                <a:gd name="T9" fmla="*/ 2147483647 h 17"/>
                <a:gd name="T10" fmla="*/ 2147483647 w 830"/>
                <a:gd name="T11" fmla="*/ 2147483647 h 17"/>
                <a:gd name="T12" fmla="*/ 2147483647 w 830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30"/>
                <a:gd name="T22" fmla="*/ 0 h 17"/>
                <a:gd name="T23" fmla="*/ 830 w 830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30" h="17">
                  <a:moveTo>
                    <a:pt x="83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2" y="7"/>
                    <a:pt x="1" y="11"/>
                  </a:cubicBezTo>
                  <a:cubicBezTo>
                    <a:pt x="1" y="13"/>
                    <a:pt x="0" y="15"/>
                    <a:pt x="0" y="17"/>
                  </a:cubicBezTo>
                  <a:cubicBezTo>
                    <a:pt x="830" y="17"/>
                    <a:pt x="830" y="17"/>
                    <a:pt x="830" y="17"/>
                  </a:cubicBezTo>
                  <a:cubicBezTo>
                    <a:pt x="830" y="11"/>
                    <a:pt x="830" y="11"/>
                    <a:pt x="830" y="11"/>
                  </a:cubicBezTo>
                  <a:lnTo>
                    <a:pt x="830" y="0"/>
                  </a:ln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72"/>
            <p:cNvSpPr>
              <a:spLocks/>
            </p:cNvSpPr>
            <p:nvPr/>
          </p:nvSpPr>
          <p:spPr bwMode="auto">
            <a:xfrm>
              <a:off x="1846263" y="4165600"/>
              <a:ext cx="1374775" cy="26988"/>
            </a:xfrm>
            <a:custGeom>
              <a:avLst/>
              <a:gdLst>
                <a:gd name="T0" fmla="*/ 2147483647 w 830"/>
                <a:gd name="T1" fmla="*/ 2147483647 h 17"/>
                <a:gd name="T2" fmla="*/ 2147483647 w 830"/>
                <a:gd name="T3" fmla="*/ 2147483647 h 17"/>
                <a:gd name="T4" fmla="*/ 2147483647 w 830"/>
                <a:gd name="T5" fmla="*/ 2147483647 h 17"/>
                <a:gd name="T6" fmla="*/ 2147483647 w 830"/>
                <a:gd name="T7" fmla="*/ 2147483647 h 17"/>
                <a:gd name="T8" fmla="*/ 2147483647 w 830"/>
                <a:gd name="T9" fmla="*/ 0 h 17"/>
                <a:gd name="T10" fmla="*/ 0 w 830"/>
                <a:gd name="T11" fmla="*/ 0 h 17"/>
                <a:gd name="T12" fmla="*/ 2147483647 w 830"/>
                <a:gd name="T13" fmla="*/ 2147483647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30"/>
                <a:gd name="T22" fmla="*/ 0 h 17"/>
                <a:gd name="T23" fmla="*/ 830 w 830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30" h="17">
                  <a:moveTo>
                    <a:pt x="1" y="5"/>
                  </a:moveTo>
                  <a:cubicBezTo>
                    <a:pt x="2" y="9"/>
                    <a:pt x="2" y="13"/>
                    <a:pt x="3" y="17"/>
                  </a:cubicBezTo>
                  <a:cubicBezTo>
                    <a:pt x="830" y="17"/>
                    <a:pt x="830" y="17"/>
                    <a:pt x="830" y="17"/>
                  </a:cubicBezTo>
                  <a:cubicBezTo>
                    <a:pt x="830" y="5"/>
                    <a:pt x="830" y="5"/>
                    <a:pt x="830" y="5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Freeform 73"/>
            <p:cNvSpPr>
              <a:spLocks/>
            </p:cNvSpPr>
            <p:nvPr/>
          </p:nvSpPr>
          <p:spPr bwMode="auto">
            <a:xfrm>
              <a:off x="1835150" y="3949700"/>
              <a:ext cx="1385887" cy="28575"/>
            </a:xfrm>
            <a:custGeom>
              <a:avLst/>
              <a:gdLst>
                <a:gd name="T0" fmla="*/ 0 w 837"/>
                <a:gd name="T1" fmla="*/ 2147483647 h 17"/>
                <a:gd name="T2" fmla="*/ 2147483647 w 837"/>
                <a:gd name="T3" fmla="*/ 2147483647 h 17"/>
                <a:gd name="T4" fmla="*/ 2147483647 w 837"/>
                <a:gd name="T5" fmla="*/ 0 h 17"/>
                <a:gd name="T6" fmla="*/ 2147483647 w 837"/>
                <a:gd name="T7" fmla="*/ 0 h 17"/>
                <a:gd name="T8" fmla="*/ 0 w 837"/>
                <a:gd name="T9" fmla="*/ 2147483647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7"/>
                <a:gd name="T16" fmla="*/ 0 h 17"/>
                <a:gd name="T17" fmla="*/ 837 w 83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7" h="17">
                  <a:moveTo>
                    <a:pt x="0" y="17"/>
                  </a:moveTo>
                  <a:cubicBezTo>
                    <a:pt x="837" y="17"/>
                    <a:pt x="837" y="17"/>
                    <a:pt x="837" y="17"/>
                  </a:cubicBezTo>
                  <a:cubicBezTo>
                    <a:pt x="837" y="0"/>
                    <a:pt x="837" y="0"/>
                    <a:pt x="83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0" y="11"/>
                    <a:pt x="0" y="17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Freeform 74"/>
            <p:cNvSpPr>
              <a:spLocks/>
            </p:cNvSpPr>
            <p:nvPr/>
          </p:nvSpPr>
          <p:spPr bwMode="auto">
            <a:xfrm>
              <a:off x="1835150" y="4057650"/>
              <a:ext cx="1385887" cy="28575"/>
            </a:xfrm>
            <a:custGeom>
              <a:avLst/>
              <a:gdLst>
                <a:gd name="T0" fmla="*/ 2147483647 w 837"/>
                <a:gd name="T1" fmla="*/ 2147483647 h 17"/>
                <a:gd name="T2" fmla="*/ 2147483647 w 837"/>
                <a:gd name="T3" fmla="*/ 2147483647 h 17"/>
                <a:gd name="T4" fmla="*/ 2147483647 w 837"/>
                <a:gd name="T5" fmla="*/ 0 h 17"/>
                <a:gd name="T6" fmla="*/ 0 w 837"/>
                <a:gd name="T7" fmla="*/ 0 h 17"/>
                <a:gd name="T8" fmla="*/ 2147483647 w 837"/>
                <a:gd name="T9" fmla="*/ 2147483647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7"/>
                <a:gd name="T16" fmla="*/ 0 h 17"/>
                <a:gd name="T17" fmla="*/ 837 w 83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7" h="17">
                  <a:moveTo>
                    <a:pt x="1" y="17"/>
                  </a:moveTo>
                  <a:cubicBezTo>
                    <a:pt x="837" y="17"/>
                    <a:pt x="837" y="17"/>
                    <a:pt x="837" y="17"/>
                  </a:cubicBezTo>
                  <a:cubicBezTo>
                    <a:pt x="837" y="0"/>
                    <a:pt x="837" y="0"/>
                    <a:pt x="8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1" y="11"/>
                    <a:pt x="1" y="17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2579688" y="3579813"/>
              <a:ext cx="231775" cy="523875"/>
            </a:xfrm>
            <a:custGeom>
              <a:avLst/>
              <a:gdLst>
                <a:gd name="T0" fmla="*/ 2147483647 w 139"/>
                <a:gd name="T1" fmla="*/ 2147483647 h 316"/>
                <a:gd name="T2" fmla="*/ 2147483647 w 139"/>
                <a:gd name="T3" fmla="*/ 2147483647 h 316"/>
                <a:gd name="T4" fmla="*/ 2147483647 w 139"/>
                <a:gd name="T5" fmla="*/ 0 h 316"/>
                <a:gd name="T6" fmla="*/ 0 w 139"/>
                <a:gd name="T7" fmla="*/ 2147483647 h 316"/>
                <a:gd name="T8" fmla="*/ 2147483647 w 139"/>
                <a:gd name="T9" fmla="*/ 2147483647 h 316"/>
                <a:gd name="T10" fmla="*/ 2147483647 w 139"/>
                <a:gd name="T11" fmla="*/ 2147483647 h 316"/>
                <a:gd name="T12" fmla="*/ 2147483647 w 139"/>
                <a:gd name="T13" fmla="*/ 2147483647 h 316"/>
                <a:gd name="T14" fmla="*/ 2147483647 w 139"/>
                <a:gd name="T15" fmla="*/ 2147483647 h 3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316"/>
                <a:gd name="T26" fmla="*/ 139 w 139"/>
                <a:gd name="T27" fmla="*/ 316 h 3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316">
                  <a:moveTo>
                    <a:pt x="138" y="69"/>
                  </a:moveTo>
                  <a:cubicBezTo>
                    <a:pt x="138" y="69"/>
                    <a:pt x="138" y="69"/>
                    <a:pt x="138" y="69"/>
                  </a:cubicBezTo>
                  <a:cubicBezTo>
                    <a:pt x="138" y="31"/>
                    <a:pt x="107" y="0"/>
                    <a:pt x="69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1" y="247"/>
                    <a:pt x="1" y="247"/>
                    <a:pt x="1" y="247"/>
                  </a:cubicBezTo>
                  <a:cubicBezTo>
                    <a:pt x="1" y="285"/>
                    <a:pt x="32" y="316"/>
                    <a:pt x="70" y="316"/>
                  </a:cubicBezTo>
                  <a:cubicBezTo>
                    <a:pt x="108" y="316"/>
                    <a:pt x="139" y="285"/>
                    <a:pt x="139" y="247"/>
                  </a:cubicBezTo>
                  <a:lnTo>
                    <a:pt x="138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Freeform 76"/>
            <p:cNvSpPr>
              <a:spLocks/>
            </p:cNvSpPr>
            <p:nvPr/>
          </p:nvSpPr>
          <p:spPr bwMode="auto">
            <a:xfrm>
              <a:off x="2306638" y="3579813"/>
              <a:ext cx="230187" cy="523875"/>
            </a:xfrm>
            <a:custGeom>
              <a:avLst/>
              <a:gdLst>
                <a:gd name="T0" fmla="*/ 2147483647 w 139"/>
                <a:gd name="T1" fmla="*/ 2147483647 h 316"/>
                <a:gd name="T2" fmla="*/ 2147483647 w 139"/>
                <a:gd name="T3" fmla="*/ 0 h 316"/>
                <a:gd name="T4" fmla="*/ 0 w 139"/>
                <a:gd name="T5" fmla="*/ 2147483647 h 316"/>
                <a:gd name="T6" fmla="*/ 2147483647 w 139"/>
                <a:gd name="T7" fmla="*/ 2147483647 h 316"/>
                <a:gd name="T8" fmla="*/ 2147483647 w 139"/>
                <a:gd name="T9" fmla="*/ 2147483647 h 316"/>
                <a:gd name="T10" fmla="*/ 2147483647 w 139"/>
                <a:gd name="T11" fmla="*/ 2147483647 h 316"/>
                <a:gd name="T12" fmla="*/ 2147483647 w 139"/>
                <a:gd name="T13" fmla="*/ 2147483647 h 316"/>
                <a:gd name="T14" fmla="*/ 2147483647 w 139"/>
                <a:gd name="T15" fmla="*/ 2147483647 h 3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316"/>
                <a:gd name="T26" fmla="*/ 139 w 139"/>
                <a:gd name="T27" fmla="*/ 316 h 3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316">
                  <a:moveTo>
                    <a:pt x="138" y="69"/>
                  </a:moveTo>
                  <a:cubicBezTo>
                    <a:pt x="138" y="31"/>
                    <a:pt x="107" y="0"/>
                    <a:pt x="69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1" y="247"/>
                    <a:pt x="1" y="247"/>
                    <a:pt x="1" y="247"/>
                  </a:cubicBezTo>
                  <a:cubicBezTo>
                    <a:pt x="1" y="247"/>
                    <a:pt x="1" y="247"/>
                    <a:pt x="1" y="247"/>
                  </a:cubicBezTo>
                  <a:cubicBezTo>
                    <a:pt x="1" y="285"/>
                    <a:pt x="32" y="316"/>
                    <a:pt x="70" y="316"/>
                  </a:cubicBezTo>
                  <a:cubicBezTo>
                    <a:pt x="108" y="316"/>
                    <a:pt x="139" y="285"/>
                    <a:pt x="139" y="247"/>
                  </a:cubicBezTo>
                  <a:lnTo>
                    <a:pt x="138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Freeform 77"/>
            <p:cNvSpPr>
              <a:spLocks/>
            </p:cNvSpPr>
            <p:nvPr/>
          </p:nvSpPr>
          <p:spPr bwMode="auto">
            <a:xfrm>
              <a:off x="2855913" y="3579813"/>
              <a:ext cx="228600" cy="523875"/>
            </a:xfrm>
            <a:custGeom>
              <a:avLst/>
              <a:gdLst>
                <a:gd name="T0" fmla="*/ 2147483647 w 138"/>
                <a:gd name="T1" fmla="*/ 2147483647 h 316"/>
                <a:gd name="T2" fmla="*/ 2147483647 w 138"/>
                <a:gd name="T3" fmla="*/ 2147483647 h 316"/>
                <a:gd name="T4" fmla="*/ 2147483647 w 138"/>
                <a:gd name="T5" fmla="*/ 0 h 316"/>
                <a:gd name="T6" fmla="*/ 0 w 138"/>
                <a:gd name="T7" fmla="*/ 2147483647 h 316"/>
                <a:gd name="T8" fmla="*/ 0 w 138"/>
                <a:gd name="T9" fmla="*/ 2147483647 h 316"/>
                <a:gd name="T10" fmla="*/ 0 w 138"/>
                <a:gd name="T11" fmla="*/ 2147483647 h 316"/>
                <a:gd name="T12" fmla="*/ 0 w 138"/>
                <a:gd name="T13" fmla="*/ 2147483647 h 316"/>
                <a:gd name="T14" fmla="*/ 2147483647 w 138"/>
                <a:gd name="T15" fmla="*/ 2147483647 h 316"/>
                <a:gd name="T16" fmla="*/ 2147483647 w 138"/>
                <a:gd name="T17" fmla="*/ 2147483647 h 316"/>
                <a:gd name="T18" fmla="*/ 2147483647 w 138"/>
                <a:gd name="T19" fmla="*/ 2147483647 h 3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8"/>
                <a:gd name="T31" fmla="*/ 0 h 316"/>
                <a:gd name="T32" fmla="*/ 138 w 138"/>
                <a:gd name="T33" fmla="*/ 316 h 3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8" h="316">
                  <a:moveTo>
                    <a:pt x="138" y="124"/>
                  </a:moveTo>
                  <a:cubicBezTo>
                    <a:pt x="138" y="69"/>
                    <a:pt x="138" y="69"/>
                    <a:pt x="138" y="69"/>
                  </a:cubicBezTo>
                  <a:cubicBezTo>
                    <a:pt x="138" y="31"/>
                    <a:pt x="107" y="0"/>
                    <a:pt x="69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85"/>
                    <a:pt x="31" y="316"/>
                    <a:pt x="69" y="316"/>
                  </a:cubicBezTo>
                  <a:cubicBezTo>
                    <a:pt x="107" y="316"/>
                    <a:pt x="138" y="285"/>
                    <a:pt x="138" y="247"/>
                  </a:cubicBezTo>
                  <a:cubicBezTo>
                    <a:pt x="138" y="124"/>
                    <a:pt x="138" y="124"/>
                    <a:pt x="138" y="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Freeform 78"/>
            <p:cNvSpPr>
              <a:spLocks/>
            </p:cNvSpPr>
            <p:nvPr/>
          </p:nvSpPr>
          <p:spPr bwMode="auto">
            <a:xfrm>
              <a:off x="2033588" y="3579813"/>
              <a:ext cx="228600" cy="523875"/>
            </a:xfrm>
            <a:custGeom>
              <a:avLst/>
              <a:gdLst>
                <a:gd name="T0" fmla="*/ 2147483647 w 138"/>
                <a:gd name="T1" fmla="*/ 2147483647 h 316"/>
                <a:gd name="T2" fmla="*/ 2147483647 w 138"/>
                <a:gd name="T3" fmla="*/ 0 h 316"/>
                <a:gd name="T4" fmla="*/ 0 w 138"/>
                <a:gd name="T5" fmla="*/ 2147483647 h 316"/>
                <a:gd name="T6" fmla="*/ 0 w 138"/>
                <a:gd name="T7" fmla="*/ 2147483647 h 316"/>
                <a:gd name="T8" fmla="*/ 2147483647 w 138"/>
                <a:gd name="T9" fmla="*/ 2147483647 h 316"/>
                <a:gd name="T10" fmla="*/ 2147483647 w 138"/>
                <a:gd name="T11" fmla="*/ 2147483647 h 316"/>
                <a:gd name="T12" fmla="*/ 2147483647 w 138"/>
                <a:gd name="T13" fmla="*/ 2147483647 h 3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8"/>
                <a:gd name="T22" fmla="*/ 0 h 316"/>
                <a:gd name="T23" fmla="*/ 138 w 138"/>
                <a:gd name="T24" fmla="*/ 316 h 3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8" h="316">
                  <a:moveTo>
                    <a:pt x="138" y="69"/>
                  </a:moveTo>
                  <a:cubicBezTo>
                    <a:pt x="138" y="31"/>
                    <a:pt x="107" y="0"/>
                    <a:pt x="69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85"/>
                    <a:pt x="31" y="316"/>
                    <a:pt x="69" y="316"/>
                  </a:cubicBezTo>
                  <a:cubicBezTo>
                    <a:pt x="107" y="316"/>
                    <a:pt x="138" y="285"/>
                    <a:pt x="138" y="247"/>
                  </a:cubicBezTo>
                  <a:lnTo>
                    <a:pt x="138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Freeform 79"/>
            <p:cNvSpPr>
              <a:spLocks/>
            </p:cNvSpPr>
            <p:nvPr/>
          </p:nvSpPr>
          <p:spPr bwMode="auto">
            <a:xfrm>
              <a:off x="2324100" y="3814763"/>
              <a:ext cx="801688" cy="1057275"/>
            </a:xfrm>
            <a:custGeom>
              <a:avLst/>
              <a:gdLst>
                <a:gd name="T0" fmla="*/ 484 w 484"/>
                <a:gd name="T1" fmla="*/ 354 h 639"/>
                <a:gd name="T2" fmla="*/ 455 w 484"/>
                <a:gd name="T3" fmla="*/ 214 h 639"/>
                <a:gd name="T4" fmla="*/ 404 w 484"/>
                <a:gd name="T5" fmla="*/ 68 h 639"/>
                <a:gd name="T6" fmla="*/ 333 w 484"/>
                <a:gd name="T7" fmla="*/ 2 h 639"/>
                <a:gd name="T8" fmla="*/ 273 w 484"/>
                <a:gd name="T9" fmla="*/ 31 h 639"/>
                <a:gd name="T10" fmla="*/ 255 w 484"/>
                <a:gd name="T11" fmla="*/ 80 h 639"/>
                <a:gd name="T12" fmla="*/ 304 w 484"/>
                <a:gd name="T13" fmla="*/ 284 h 639"/>
                <a:gd name="T14" fmla="*/ 128 w 484"/>
                <a:gd name="T15" fmla="*/ 377 h 639"/>
                <a:gd name="T16" fmla="*/ 111 w 484"/>
                <a:gd name="T17" fmla="*/ 639 h 639"/>
                <a:gd name="T18" fmla="*/ 212 w 484"/>
                <a:gd name="T19" fmla="*/ 639 h 639"/>
                <a:gd name="T20" fmla="*/ 459 w 484"/>
                <a:gd name="T21" fmla="*/ 485 h 639"/>
                <a:gd name="T22" fmla="*/ 484 w 484"/>
                <a:gd name="T23" fmla="*/ 354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4" h="639">
                  <a:moveTo>
                    <a:pt x="484" y="354"/>
                  </a:moveTo>
                  <a:cubicBezTo>
                    <a:pt x="484" y="300"/>
                    <a:pt x="472" y="246"/>
                    <a:pt x="455" y="214"/>
                  </a:cubicBezTo>
                  <a:cubicBezTo>
                    <a:pt x="404" y="68"/>
                    <a:pt x="404" y="68"/>
                    <a:pt x="404" y="68"/>
                  </a:cubicBezTo>
                  <a:cubicBezTo>
                    <a:pt x="392" y="31"/>
                    <a:pt x="371" y="0"/>
                    <a:pt x="333" y="2"/>
                  </a:cubicBezTo>
                  <a:cubicBezTo>
                    <a:pt x="315" y="2"/>
                    <a:pt x="286" y="17"/>
                    <a:pt x="273" y="31"/>
                  </a:cubicBezTo>
                  <a:cubicBezTo>
                    <a:pt x="261" y="44"/>
                    <a:pt x="254" y="62"/>
                    <a:pt x="255" y="80"/>
                  </a:cubicBezTo>
                  <a:cubicBezTo>
                    <a:pt x="304" y="284"/>
                    <a:pt x="304" y="284"/>
                    <a:pt x="304" y="284"/>
                  </a:cubicBezTo>
                  <a:cubicBezTo>
                    <a:pt x="128" y="377"/>
                    <a:pt x="128" y="377"/>
                    <a:pt x="128" y="377"/>
                  </a:cubicBezTo>
                  <a:cubicBezTo>
                    <a:pt x="0" y="445"/>
                    <a:pt x="54" y="639"/>
                    <a:pt x="111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368" y="639"/>
                    <a:pt x="451" y="520"/>
                    <a:pt x="459" y="485"/>
                  </a:cubicBezTo>
                  <a:cubicBezTo>
                    <a:pt x="474" y="454"/>
                    <a:pt x="484" y="405"/>
                    <a:pt x="484" y="35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Freeform 80"/>
            <p:cNvSpPr>
              <a:spLocks/>
            </p:cNvSpPr>
            <p:nvPr/>
          </p:nvSpPr>
          <p:spPr bwMode="auto">
            <a:xfrm>
              <a:off x="2060575" y="4773613"/>
              <a:ext cx="246062" cy="177800"/>
            </a:xfrm>
            <a:custGeom>
              <a:avLst/>
              <a:gdLst>
                <a:gd name="T0" fmla="*/ 2147483647 w 149"/>
                <a:gd name="T1" fmla="*/ 0 h 108"/>
                <a:gd name="T2" fmla="*/ 2147483647 w 149"/>
                <a:gd name="T3" fmla="*/ 0 h 108"/>
                <a:gd name="T4" fmla="*/ 0 w 149"/>
                <a:gd name="T5" fmla="*/ 2147483647 h 108"/>
                <a:gd name="T6" fmla="*/ 0 w 149"/>
                <a:gd name="T7" fmla="*/ 2147483647 h 108"/>
                <a:gd name="T8" fmla="*/ 2147483647 w 149"/>
                <a:gd name="T9" fmla="*/ 2147483647 h 108"/>
                <a:gd name="T10" fmla="*/ 2147483647 w 149"/>
                <a:gd name="T11" fmla="*/ 0 h 1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9"/>
                <a:gd name="T19" fmla="*/ 0 h 108"/>
                <a:gd name="T20" fmla="*/ 149 w 149"/>
                <a:gd name="T21" fmla="*/ 108 h 1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9" h="108">
                  <a:moveTo>
                    <a:pt x="149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4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49" y="108"/>
                    <a:pt x="149" y="108"/>
                    <a:pt x="149" y="108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rgbClr val="011D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Freeform 81"/>
            <p:cNvSpPr>
              <a:spLocks/>
            </p:cNvSpPr>
            <p:nvPr/>
          </p:nvSpPr>
          <p:spPr bwMode="auto">
            <a:xfrm>
              <a:off x="2306638" y="4773613"/>
              <a:ext cx="754062" cy="177800"/>
            </a:xfrm>
            <a:custGeom>
              <a:avLst/>
              <a:gdLst>
                <a:gd name="T0" fmla="*/ 2147483647 w 455"/>
                <a:gd name="T1" fmla="*/ 0 h 108"/>
                <a:gd name="T2" fmla="*/ 0 w 455"/>
                <a:gd name="T3" fmla="*/ 0 h 108"/>
                <a:gd name="T4" fmla="*/ 0 w 455"/>
                <a:gd name="T5" fmla="*/ 2147483647 h 108"/>
                <a:gd name="T6" fmla="*/ 2147483647 w 455"/>
                <a:gd name="T7" fmla="*/ 2147483647 h 108"/>
                <a:gd name="T8" fmla="*/ 2147483647 w 455"/>
                <a:gd name="T9" fmla="*/ 2147483647 h 108"/>
                <a:gd name="T10" fmla="*/ 2147483647 w 455"/>
                <a:gd name="T11" fmla="*/ 0 h 1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55"/>
                <a:gd name="T19" fmla="*/ 0 h 108"/>
                <a:gd name="T20" fmla="*/ 455 w 455"/>
                <a:gd name="T21" fmla="*/ 108 h 1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55" h="108">
                  <a:moveTo>
                    <a:pt x="4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455" y="108"/>
                    <a:pt x="455" y="108"/>
                    <a:pt x="455" y="108"/>
                  </a:cubicBezTo>
                  <a:cubicBezTo>
                    <a:pt x="455" y="34"/>
                    <a:pt x="455" y="34"/>
                    <a:pt x="455" y="34"/>
                  </a:cubicBezTo>
                  <a:cubicBezTo>
                    <a:pt x="455" y="15"/>
                    <a:pt x="440" y="0"/>
                    <a:pt x="423" y="0"/>
                  </a:cubicBezTo>
                  <a:close/>
                </a:path>
              </a:pathLst>
            </a:custGeom>
            <a:solidFill>
              <a:srgbClr val="013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Rectangle 82"/>
            <p:cNvSpPr>
              <a:spLocks noChangeArrowheads="1"/>
            </p:cNvSpPr>
            <p:nvPr/>
          </p:nvSpPr>
          <p:spPr bwMode="auto">
            <a:xfrm>
              <a:off x="2060575" y="4951413"/>
              <a:ext cx="246062" cy="1947863"/>
            </a:xfrm>
            <a:prstGeom prst="rect">
              <a:avLst/>
            </a:pr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8" name="Rectangle 83"/>
            <p:cNvSpPr>
              <a:spLocks noChangeArrowheads="1"/>
            </p:cNvSpPr>
            <p:nvPr/>
          </p:nvSpPr>
          <p:spPr bwMode="auto">
            <a:xfrm>
              <a:off x="2306638" y="4951413"/>
              <a:ext cx="754062" cy="1947863"/>
            </a:xfrm>
            <a:prstGeom prst="rect">
              <a:avLst/>
            </a:pr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9" name="Freeform 84"/>
            <p:cNvSpPr>
              <a:spLocks/>
            </p:cNvSpPr>
            <p:nvPr/>
          </p:nvSpPr>
          <p:spPr bwMode="auto">
            <a:xfrm>
              <a:off x="3246438" y="5033963"/>
              <a:ext cx="646112" cy="1193800"/>
            </a:xfrm>
            <a:custGeom>
              <a:avLst/>
              <a:gdLst>
                <a:gd name="T0" fmla="*/ 2147483647 w 390"/>
                <a:gd name="T1" fmla="*/ 2147483647 h 721"/>
                <a:gd name="T2" fmla="*/ 2147483647 w 390"/>
                <a:gd name="T3" fmla="*/ 2147483647 h 721"/>
                <a:gd name="T4" fmla="*/ 2147483647 w 390"/>
                <a:gd name="T5" fmla="*/ 2147483647 h 721"/>
                <a:gd name="T6" fmla="*/ 2147483647 w 390"/>
                <a:gd name="T7" fmla="*/ 2147483647 h 721"/>
                <a:gd name="T8" fmla="*/ 2147483647 w 390"/>
                <a:gd name="T9" fmla="*/ 2147483647 h 721"/>
                <a:gd name="T10" fmla="*/ 2147483647 w 390"/>
                <a:gd name="T11" fmla="*/ 2147483647 h 721"/>
                <a:gd name="T12" fmla="*/ 2147483647 w 390"/>
                <a:gd name="T13" fmla="*/ 2147483647 h 721"/>
                <a:gd name="T14" fmla="*/ 2147483647 w 390"/>
                <a:gd name="T15" fmla="*/ 2147483647 h 721"/>
                <a:gd name="T16" fmla="*/ 2147483647 w 390"/>
                <a:gd name="T17" fmla="*/ 2147483647 h 721"/>
                <a:gd name="T18" fmla="*/ 2147483647 w 390"/>
                <a:gd name="T19" fmla="*/ 2147483647 h 721"/>
                <a:gd name="T20" fmla="*/ 2147483647 w 390"/>
                <a:gd name="T21" fmla="*/ 2147483647 h 721"/>
                <a:gd name="T22" fmla="*/ 2147483647 w 390"/>
                <a:gd name="T23" fmla="*/ 2147483647 h 721"/>
                <a:gd name="T24" fmla="*/ 0 w 390"/>
                <a:gd name="T25" fmla="*/ 2147483647 h 721"/>
                <a:gd name="T26" fmla="*/ 2147483647 w 390"/>
                <a:gd name="T27" fmla="*/ 2147483647 h 721"/>
                <a:gd name="T28" fmla="*/ 2147483647 w 390"/>
                <a:gd name="T29" fmla="*/ 2147483647 h 721"/>
                <a:gd name="T30" fmla="*/ 2147483647 w 390"/>
                <a:gd name="T31" fmla="*/ 2147483647 h 721"/>
                <a:gd name="T32" fmla="*/ 2147483647 w 390"/>
                <a:gd name="T33" fmla="*/ 2147483647 h 721"/>
                <a:gd name="T34" fmla="*/ 2147483647 w 390"/>
                <a:gd name="T35" fmla="*/ 2147483647 h 721"/>
                <a:gd name="T36" fmla="*/ 2147483647 w 390"/>
                <a:gd name="T37" fmla="*/ 2147483647 h 721"/>
                <a:gd name="T38" fmla="*/ 2147483647 w 390"/>
                <a:gd name="T39" fmla="*/ 2147483647 h 721"/>
                <a:gd name="T40" fmla="*/ 2147483647 w 390"/>
                <a:gd name="T41" fmla="*/ 2147483647 h 721"/>
                <a:gd name="T42" fmla="*/ 2147483647 w 390"/>
                <a:gd name="T43" fmla="*/ 2147483647 h 721"/>
                <a:gd name="T44" fmla="*/ 2147483647 w 390"/>
                <a:gd name="T45" fmla="*/ 0 h 721"/>
                <a:gd name="T46" fmla="*/ 2147483647 w 390"/>
                <a:gd name="T47" fmla="*/ 0 h 721"/>
                <a:gd name="T48" fmla="*/ 2147483647 w 390"/>
                <a:gd name="T49" fmla="*/ 2147483647 h 721"/>
                <a:gd name="T50" fmla="*/ 2147483647 w 390"/>
                <a:gd name="T51" fmla="*/ 2147483647 h 721"/>
                <a:gd name="T52" fmla="*/ 2147483647 w 390"/>
                <a:gd name="T53" fmla="*/ 2147483647 h 721"/>
                <a:gd name="T54" fmla="*/ 2147483647 w 390"/>
                <a:gd name="T55" fmla="*/ 2147483647 h 721"/>
                <a:gd name="T56" fmla="*/ 2147483647 w 390"/>
                <a:gd name="T57" fmla="*/ 2147483647 h 721"/>
                <a:gd name="T58" fmla="*/ 2147483647 w 390"/>
                <a:gd name="T59" fmla="*/ 2147483647 h 721"/>
                <a:gd name="T60" fmla="*/ 2147483647 w 390"/>
                <a:gd name="T61" fmla="*/ 2147483647 h 721"/>
                <a:gd name="T62" fmla="*/ 2147483647 w 390"/>
                <a:gd name="T63" fmla="*/ 2147483647 h 721"/>
                <a:gd name="T64" fmla="*/ 2147483647 w 390"/>
                <a:gd name="T65" fmla="*/ 2147483647 h 721"/>
                <a:gd name="T66" fmla="*/ 2147483647 w 390"/>
                <a:gd name="T67" fmla="*/ 2147483647 h 721"/>
                <a:gd name="T68" fmla="*/ 2147483647 w 390"/>
                <a:gd name="T69" fmla="*/ 2147483647 h 721"/>
                <a:gd name="T70" fmla="*/ 2147483647 w 390"/>
                <a:gd name="T71" fmla="*/ 2147483647 h 721"/>
                <a:gd name="T72" fmla="*/ 2147483647 w 390"/>
                <a:gd name="T73" fmla="*/ 2147483647 h 721"/>
                <a:gd name="T74" fmla="*/ 2147483647 w 390"/>
                <a:gd name="T75" fmla="*/ 2147483647 h 721"/>
                <a:gd name="T76" fmla="*/ 2147483647 w 390"/>
                <a:gd name="T77" fmla="*/ 2147483647 h 721"/>
                <a:gd name="T78" fmla="*/ 2147483647 w 390"/>
                <a:gd name="T79" fmla="*/ 2147483647 h 721"/>
                <a:gd name="T80" fmla="*/ 2147483647 w 390"/>
                <a:gd name="T81" fmla="*/ 2147483647 h 721"/>
                <a:gd name="T82" fmla="*/ 2147483647 w 390"/>
                <a:gd name="T83" fmla="*/ 2147483647 h 721"/>
                <a:gd name="T84" fmla="*/ 2147483647 w 390"/>
                <a:gd name="T85" fmla="*/ 2147483647 h 721"/>
                <a:gd name="T86" fmla="*/ 2147483647 w 390"/>
                <a:gd name="T87" fmla="*/ 2147483647 h 721"/>
                <a:gd name="T88" fmla="*/ 2147483647 w 390"/>
                <a:gd name="T89" fmla="*/ 2147483647 h 72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90"/>
                <a:gd name="T136" fmla="*/ 0 h 721"/>
                <a:gd name="T137" fmla="*/ 390 w 390"/>
                <a:gd name="T138" fmla="*/ 721 h 72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90" h="721">
                  <a:moveTo>
                    <a:pt x="154" y="721"/>
                  </a:moveTo>
                  <a:cubicBezTo>
                    <a:pt x="142" y="721"/>
                    <a:pt x="142" y="721"/>
                    <a:pt x="142" y="721"/>
                  </a:cubicBezTo>
                  <a:cubicBezTo>
                    <a:pt x="142" y="566"/>
                    <a:pt x="142" y="566"/>
                    <a:pt x="142" y="566"/>
                  </a:cubicBezTo>
                  <a:cubicBezTo>
                    <a:pt x="142" y="549"/>
                    <a:pt x="128" y="536"/>
                    <a:pt x="112" y="536"/>
                  </a:cubicBezTo>
                  <a:cubicBezTo>
                    <a:pt x="109" y="536"/>
                    <a:pt x="109" y="536"/>
                    <a:pt x="109" y="536"/>
                  </a:cubicBezTo>
                  <a:cubicBezTo>
                    <a:pt x="96" y="536"/>
                    <a:pt x="83" y="531"/>
                    <a:pt x="75" y="523"/>
                  </a:cubicBezTo>
                  <a:cubicBezTo>
                    <a:pt x="70" y="518"/>
                    <a:pt x="67" y="512"/>
                    <a:pt x="67" y="505"/>
                  </a:cubicBezTo>
                  <a:cubicBezTo>
                    <a:pt x="68" y="488"/>
                    <a:pt x="87" y="474"/>
                    <a:pt x="110" y="474"/>
                  </a:cubicBezTo>
                  <a:cubicBezTo>
                    <a:pt x="288" y="474"/>
                    <a:pt x="288" y="474"/>
                    <a:pt x="288" y="474"/>
                  </a:cubicBezTo>
                  <a:cubicBezTo>
                    <a:pt x="305" y="474"/>
                    <a:pt x="318" y="465"/>
                    <a:pt x="318" y="454"/>
                  </a:cubicBezTo>
                  <a:cubicBezTo>
                    <a:pt x="318" y="443"/>
                    <a:pt x="305" y="434"/>
                    <a:pt x="288" y="434"/>
                  </a:cubicBezTo>
                  <a:cubicBezTo>
                    <a:pt x="42" y="434"/>
                    <a:pt x="42" y="434"/>
                    <a:pt x="42" y="434"/>
                  </a:cubicBezTo>
                  <a:cubicBezTo>
                    <a:pt x="19" y="434"/>
                    <a:pt x="0" y="420"/>
                    <a:pt x="0" y="403"/>
                  </a:cubicBezTo>
                  <a:cubicBezTo>
                    <a:pt x="0" y="386"/>
                    <a:pt x="19" y="372"/>
                    <a:pt x="42" y="372"/>
                  </a:cubicBezTo>
                  <a:cubicBezTo>
                    <a:pt x="348" y="372"/>
                    <a:pt x="348" y="372"/>
                    <a:pt x="348" y="372"/>
                  </a:cubicBezTo>
                  <a:cubicBezTo>
                    <a:pt x="364" y="372"/>
                    <a:pt x="378" y="364"/>
                    <a:pt x="378" y="354"/>
                  </a:cubicBezTo>
                  <a:cubicBezTo>
                    <a:pt x="378" y="344"/>
                    <a:pt x="364" y="336"/>
                    <a:pt x="348" y="336"/>
                  </a:cubicBezTo>
                  <a:cubicBezTo>
                    <a:pt x="128" y="336"/>
                    <a:pt x="128" y="336"/>
                    <a:pt x="128" y="336"/>
                  </a:cubicBezTo>
                  <a:cubicBezTo>
                    <a:pt x="104" y="336"/>
                    <a:pt x="86" y="323"/>
                    <a:pt x="86" y="306"/>
                  </a:cubicBezTo>
                  <a:cubicBezTo>
                    <a:pt x="86" y="290"/>
                    <a:pt x="104" y="277"/>
                    <a:pt x="128" y="277"/>
                  </a:cubicBezTo>
                  <a:cubicBezTo>
                    <a:pt x="186" y="277"/>
                    <a:pt x="186" y="277"/>
                    <a:pt x="186" y="277"/>
                  </a:cubicBezTo>
                  <a:cubicBezTo>
                    <a:pt x="203" y="277"/>
                    <a:pt x="216" y="264"/>
                    <a:pt x="216" y="247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28" y="247"/>
                    <a:pt x="228" y="247"/>
                    <a:pt x="228" y="247"/>
                  </a:cubicBezTo>
                  <a:cubicBezTo>
                    <a:pt x="228" y="270"/>
                    <a:pt x="209" y="289"/>
                    <a:pt x="186" y="289"/>
                  </a:cubicBezTo>
                  <a:cubicBezTo>
                    <a:pt x="128" y="289"/>
                    <a:pt x="128" y="289"/>
                    <a:pt x="128" y="289"/>
                  </a:cubicBezTo>
                  <a:cubicBezTo>
                    <a:pt x="112" y="289"/>
                    <a:pt x="98" y="297"/>
                    <a:pt x="98" y="306"/>
                  </a:cubicBezTo>
                  <a:cubicBezTo>
                    <a:pt x="98" y="315"/>
                    <a:pt x="112" y="324"/>
                    <a:pt x="128" y="324"/>
                  </a:cubicBezTo>
                  <a:cubicBezTo>
                    <a:pt x="348" y="324"/>
                    <a:pt x="348" y="324"/>
                    <a:pt x="348" y="324"/>
                  </a:cubicBezTo>
                  <a:cubicBezTo>
                    <a:pt x="371" y="324"/>
                    <a:pt x="390" y="337"/>
                    <a:pt x="390" y="354"/>
                  </a:cubicBezTo>
                  <a:cubicBezTo>
                    <a:pt x="390" y="371"/>
                    <a:pt x="371" y="384"/>
                    <a:pt x="348" y="384"/>
                  </a:cubicBezTo>
                  <a:cubicBezTo>
                    <a:pt x="42" y="384"/>
                    <a:pt x="42" y="384"/>
                    <a:pt x="42" y="384"/>
                  </a:cubicBezTo>
                  <a:cubicBezTo>
                    <a:pt x="25" y="384"/>
                    <a:pt x="12" y="393"/>
                    <a:pt x="12" y="403"/>
                  </a:cubicBezTo>
                  <a:cubicBezTo>
                    <a:pt x="12" y="414"/>
                    <a:pt x="25" y="422"/>
                    <a:pt x="42" y="422"/>
                  </a:cubicBezTo>
                  <a:cubicBezTo>
                    <a:pt x="288" y="422"/>
                    <a:pt x="288" y="422"/>
                    <a:pt x="288" y="422"/>
                  </a:cubicBezTo>
                  <a:cubicBezTo>
                    <a:pt x="311" y="422"/>
                    <a:pt x="330" y="437"/>
                    <a:pt x="330" y="454"/>
                  </a:cubicBezTo>
                  <a:cubicBezTo>
                    <a:pt x="330" y="472"/>
                    <a:pt x="311" y="486"/>
                    <a:pt x="288" y="486"/>
                  </a:cubicBezTo>
                  <a:cubicBezTo>
                    <a:pt x="110" y="486"/>
                    <a:pt x="110" y="486"/>
                    <a:pt x="110" y="486"/>
                  </a:cubicBezTo>
                  <a:cubicBezTo>
                    <a:pt x="93" y="486"/>
                    <a:pt x="79" y="495"/>
                    <a:pt x="79" y="505"/>
                  </a:cubicBezTo>
                  <a:cubicBezTo>
                    <a:pt x="79" y="509"/>
                    <a:pt x="82" y="513"/>
                    <a:pt x="84" y="515"/>
                  </a:cubicBezTo>
                  <a:cubicBezTo>
                    <a:pt x="89" y="520"/>
                    <a:pt x="99" y="524"/>
                    <a:pt x="109" y="524"/>
                  </a:cubicBezTo>
                  <a:cubicBezTo>
                    <a:pt x="112" y="524"/>
                    <a:pt x="112" y="524"/>
                    <a:pt x="112" y="524"/>
                  </a:cubicBezTo>
                  <a:cubicBezTo>
                    <a:pt x="135" y="524"/>
                    <a:pt x="154" y="543"/>
                    <a:pt x="154" y="566"/>
                  </a:cubicBezTo>
                  <a:lnTo>
                    <a:pt x="154" y="721"/>
                  </a:lnTo>
                  <a:close/>
                </a:path>
              </a:pathLst>
            </a:custGeom>
            <a:solidFill>
              <a:srgbClr val="319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Rectangle 85"/>
            <p:cNvSpPr>
              <a:spLocks noChangeArrowheads="1"/>
            </p:cNvSpPr>
            <p:nvPr/>
          </p:nvSpPr>
          <p:spPr bwMode="auto">
            <a:xfrm>
              <a:off x="3459163" y="6081713"/>
              <a:ext cx="46037" cy="595313"/>
            </a:xfrm>
            <a:prstGeom prst="rect">
              <a:avLst/>
            </a:pr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1" name="Freeform 86"/>
            <p:cNvSpPr>
              <a:spLocks/>
            </p:cNvSpPr>
            <p:nvPr/>
          </p:nvSpPr>
          <p:spPr bwMode="auto">
            <a:xfrm>
              <a:off x="3287713" y="6081713"/>
              <a:ext cx="339725" cy="595313"/>
            </a:xfrm>
            <a:custGeom>
              <a:avLst/>
              <a:gdLst>
                <a:gd name="T0" fmla="*/ 2147483647 w 205"/>
                <a:gd name="T1" fmla="*/ 2147483647 h 360"/>
                <a:gd name="T2" fmla="*/ 2147483647 w 205"/>
                <a:gd name="T3" fmla="*/ 2147483647 h 360"/>
                <a:gd name="T4" fmla="*/ 2147483647 w 205"/>
                <a:gd name="T5" fmla="*/ 2147483647 h 360"/>
                <a:gd name="T6" fmla="*/ 2147483647 w 205"/>
                <a:gd name="T7" fmla="*/ 0 h 360"/>
                <a:gd name="T8" fmla="*/ 0 w 205"/>
                <a:gd name="T9" fmla="*/ 2147483647 h 360"/>
                <a:gd name="T10" fmla="*/ 0 w 205"/>
                <a:gd name="T11" fmla="*/ 2147483647 h 360"/>
                <a:gd name="T12" fmla="*/ 0 w 205"/>
                <a:gd name="T13" fmla="*/ 2147483647 h 360"/>
                <a:gd name="T14" fmla="*/ 2147483647 w 205"/>
                <a:gd name="T15" fmla="*/ 2147483647 h 360"/>
                <a:gd name="T16" fmla="*/ 2147483647 w 205"/>
                <a:gd name="T17" fmla="*/ 2147483647 h 3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5"/>
                <a:gd name="T28" fmla="*/ 0 h 360"/>
                <a:gd name="T29" fmla="*/ 205 w 205"/>
                <a:gd name="T30" fmla="*/ 360 h 36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5" h="360">
                  <a:moveTo>
                    <a:pt x="205" y="245"/>
                  </a:moveTo>
                  <a:cubicBezTo>
                    <a:pt x="205" y="140"/>
                    <a:pt x="205" y="140"/>
                    <a:pt x="205" y="140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5" y="52"/>
                    <a:pt x="159" y="0"/>
                    <a:pt x="103" y="0"/>
                  </a:cubicBezTo>
                  <a:cubicBezTo>
                    <a:pt x="46" y="0"/>
                    <a:pt x="0" y="52"/>
                    <a:pt x="0" y="116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308"/>
                    <a:pt x="46" y="360"/>
                    <a:pt x="103" y="360"/>
                  </a:cubicBezTo>
                  <a:cubicBezTo>
                    <a:pt x="159" y="360"/>
                    <a:pt x="205" y="308"/>
                    <a:pt x="205" y="245"/>
                  </a:cubicBezTo>
                  <a:close/>
                </a:path>
              </a:pathLst>
            </a:custGeom>
            <a:solidFill>
              <a:srgbClr val="026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Freeform 87"/>
            <p:cNvSpPr>
              <a:spLocks/>
            </p:cNvSpPr>
            <p:nvPr/>
          </p:nvSpPr>
          <p:spPr bwMode="auto">
            <a:xfrm>
              <a:off x="3327400" y="6269038"/>
              <a:ext cx="338137" cy="407988"/>
            </a:xfrm>
            <a:custGeom>
              <a:avLst/>
              <a:gdLst>
                <a:gd name="T0" fmla="*/ 2147483647 w 204"/>
                <a:gd name="T1" fmla="*/ 2147483647 h 247"/>
                <a:gd name="T2" fmla="*/ 2147483647 w 204"/>
                <a:gd name="T3" fmla="*/ 2147483647 h 247"/>
                <a:gd name="T4" fmla="*/ 2147483647 w 204"/>
                <a:gd name="T5" fmla="*/ 2147483647 h 247"/>
                <a:gd name="T6" fmla="*/ 2147483647 w 204"/>
                <a:gd name="T7" fmla="*/ 0 h 247"/>
                <a:gd name="T8" fmla="*/ 0 w 204"/>
                <a:gd name="T9" fmla="*/ 2147483647 h 247"/>
                <a:gd name="T10" fmla="*/ 0 w 204"/>
                <a:gd name="T11" fmla="*/ 2147483647 h 247"/>
                <a:gd name="T12" fmla="*/ 2147483647 w 204"/>
                <a:gd name="T13" fmla="*/ 2147483647 h 2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4"/>
                <a:gd name="T22" fmla="*/ 0 h 247"/>
                <a:gd name="T23" fmla="*/ 204 w 204"/>
                <a:gd name="T24" fmla="*/ 247 h 24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4" h="247">
                  <a:moveTo>
                    <a:pt x="102" y="247"/>
                  </a:moveTo>
                  <a:cubicBezTo>
                    <a:pt x="159" y="247"/>
                    <a:pt x="204" y="195"/>
                    <a:pt x="204" y="132"/>
                  </a:cubicBezTo>
                  <a:cubicBezTo>
                    <a:pt x="204" y="27"/>
                    <a:pt x="204" y="27"/>
                    <a:pt x="204" y="27"/>
                  </a:cubicBezTo>
                  <a:cubicBezTo>
                    <a:pt x="174" y="10"/>
                    <a:pt x="139" y="0"/>
                    <a:pt x="102" y="0"/>
                  </a:cubicBezTo>
                  <a:cubicBezTo>
                    <a:pt x="65" y="0"/>
                    <a:pt x="30" y="10"/>
                    <a:pt x="0" y="27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95"/>
                    <a:pt x="46" y="247"/>
                    <a:pt x="102" y="247"/>
                  </a:cubicBezTo>
                  <a:close/>
                </a:path>
              </a:pathLst>
            </a:custGeom>
            <a:solidFill>
              <a:srgbClr val="56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Freeform 88"/>
            <p:cNvSpPr>
              <a:spLocks/>
            </p:cNvSpPr>
            <p:nvPr/>
          </p:nvSpPr>
          <p:spPr bwMode="auto">
            <a:xfrm>
              <a:off x="3327400" y="6081713"/>
              <a:ext cx="169862" cy="231775"/>
            </a:xfrm>
            <a:custGeom>
              <a:avLst/>
              <a:gdLst>
                <a:gd name="T0" fmla="*/ 0 w 102"/>
                <a:gd name="T1" fmla="*/ 2147483647 h 140"/>
                <a:gd name="T2" fmla="*/ 0 w 102"/>
                <a:gd name="T3" fmla="*/ 2147483647 h 140"/>
                <a:gd name="T4" fmla="*/ 2147483647 w 102"/>
                <a:gd name="T5" fmla="*/ 2147483647 h 140"/>
                <a:gd name="T6" fmla="*/ 2147483647 w 102"/>
                <a:gd name="T7" fmla="*/ 0 h 140"/>
                <a:gd name="T8" fmla="*/ 0 w 102"/>
                <a:gd name="T9" fmla="*/ 2147483647 h 1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140"/>
                <a:gd name="T17" fmla="*/ 102 w 102"/>
                <a:gd name="T18" fmla="*/ 140 h 1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140">
                  <a:moveTo>
                    <a:pt x="0" y="116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30" y="123"/>
                    <a:pt x="65" y="113"/>
                    <a:pt x="102" y="11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46" y="0"/>
                    <a:pt x="0" y="52"/>
                    <a:pt x="0" y="116"/>
                  </a:cubicBezTo>
                  <a:close/>
                </a:path>
              </a:pathLst>
            </a:custGeom>
            <a:solidFill>
              <a:srgbClr val="037E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Freeform 89"/>
            <p:cNvSpPr>
              <a:spLocks/>
            </p:cNvSpPr>
            <p:nvPr/>
          </p:nvSpPr>
          <p:spPr bwMode="auto">
            <a:xfrm>
              <a:off x="3497263" y="6081713"/>
              <a:ext cx="168275" cy="231775"/>
            </a:xfrm>
            <a:custGeom>
              <a:avLst/>
              <a:gdLst>
                <a:gd name="T0" fmla="*/ 0 w 102"/>
                <a:gd name="T1" fmla="*/ 0 h 140"/>
                <a:gd name="T2" fmla="*/ 0 w 102"/>
                <a:gd name="T3" fmla="*/ 2147483647 h 140"/>
                <a:gd name="T4" fmla="*/ 0 w 102"/>
                <a:gd name="T5" fmla="*/ 2147483647 h 140"/>
                <a:gd name="T6" fmla="*/ 2147483647 w 102"/>
                <a:gd name="T7" fmla="*/ 2147483647 h 140"/>
                <a:gd name="T8" fmla="*/ 2147483647 w 102"/>
                <a:gd name="T9" fmla="*/ 2147483647 h 140"/>
                <a:gd name="T10" fmla="*/ 0 w 102"/>
                <a:gd name="T11" fmla="*/ 0 h 1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2"/>
                <a:gd name="T19" fmla="*/ 0 h 140"/>
                <a:gd name="T20" fmla="*/ 102 w 102"/>
                <a:gd name="T21" fmla="*/ 140 h 1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2" h="140">
                  <a:moveTo>
                    <a:pt x="0" y="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7" y="113"/>
                    <a:pt x="72" y="123"/>
                    <a:pt x="102" y="140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2" y="52"/>
                    <a:pt x="57" y="0"/>
                    <a:pt x="0" y="0"/>
                  </a:cubicBezTo>
                  <a:close/>
                </a:path>
              </a:pathLst>
            </a:custGeom>
            <a:solidFill>
              <a:srgbClr val="319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Freeform 90"/>
            <p:cNvSpPr>
              <a:spLocks/>
            </p:cNvSpPr>
            <p:nvPr/>
          </p:nvSpPr>
          <p:spPr bwMode="auto">
            <a:xfrm>
              <a:off x="3479800" y="6135688"/>
              <a:ext cx="33337" cy="95250"/>
            </a:xfrm>
            <a:custGeom>
              <a:avLst/>
              <a:gdLst>
                <a:gd name="T0" fmla="*/ 2147483647 w 20"/>
                <a:gd name="T1" fmla="*/ 2147483647 h 57"/>
                <a:gd name="T2" fmla="*/ 2147483647 w 20"/>
                <a:gd name="T3" fmla="*/ 2147483647 h 57"/>
                <a:gd name="T4" fmla="*/ 2147483647 w 20"/>
                <a:gd name="T5" fmla="*/ 2147483647 h 57"/>
                <a:gd name="T6" fmla="*/ 0 w 20"/>
                <a:gd name="T7" fmla="*/ 2147483647 h 57"/>
                <a:gd name="T8" fmla="*/ 0 w 20"/>
                <a:gd name="T9" fmla="*/ 2147483647 h 57"/>
                <a:gd name="T10" fmla="*/ 2147483647 w 20"/>
                <a:gd name="T11" fmla="*/ 0 h 57"/>
                <a:gd name="T12" fmla="*/ 2147483647 w 20"/>
                <a:gd name="T13" fmla="*/ 0 h 57"/>
                <a:gd name="T14" fmla="*/ 2147483647 w 20"/>
                <a:gd name="T15" fmla="*/ 2147483647 h 57"/>
                <a:gd name="T16" fmla="*/ 2147483647 w 20"/>
                <a:gd name="T17" fmla="*/ 2147483647 h 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"/>
                <a:gd name="T28" fmla="*/ 0 h 57"/>
                <a:gd name="T29" fmla="*/ 20 w 20"/>
                <a:gd name="T30" fmla="*/ 57 h 5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" h="57">
                  <a:moveTo>
                    <a:pt x="20" y="45"/>
                  </a:moveTo>
                  <a:cubicBezTo>
                    <a:pt x="20" y="52"/>
                    <a:pt x="16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0"/>
                    <a:pt x="20" y="5"/>
                    <a:pt x="20" y="11"/>
                  </a:cubicBezTo>
                  <a:lnTo>
                    <a:pt x="20" y="45"/>
                  </a:lnTo>
                  <a:close/>
                </a:path>
              </a:pathLst>
            </a:custGeom>
            <a:solidFill>
              <a:srgbClr val="026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Oval 91"/>
            <p:cNvSpPr>
              <a:spLocks noChangeArrowheads="1"/>
            </p:cNvSpPr>
            <p:nvPr/>
          </p:nvSpPr>
          <p:spPr bwMode="auto">
            <a:xfrm>
              <a:off x="765175" y="2913063"/>
              <a:ext cx="257175" cy="257175"/>
            </a:xfrm>
            <a:prstGeom prst="ellipse">
              <a:avLst/>
            </a:prstGeom>
            <a:solidFill>
              <a:srgbClr val="319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7" name="Freeform 92"/>
            <p:cNvSpPr>
              <a:spLocks/>
            </p:cNvSpPr>
            <p:nvPr/>
          </p:nvSpPr>
          <p:spPr bwMode="auto">
            <a:xfrm>
              <a:off x="820738" y="2968625"/>
              <a:ext cx="147637" cy="146050"/>
            </a:xfrm>
            <a:custGeom>
              <a:avLst/>
              <a:gdLst>
                <a:gd name="T0" fmla="*/ 2147483647 w 89"/>
                <a:gd name="T1" fmla="*/ 2147483647 h 89"/>
                <a:gd name="T2" fmla="*/ 2147483647 w 89"/>
                <a:gd name="T3" fmla="*/ 2147483647 h 89"/>
                <a:gd name="T4" fmla="*/ 2147483647 w 89"/>
                <a:gd name="T5" fmla="*/ 2147483647 h 89"/>
                <a:gd name="T6" fmla="*/ 2147483647 w 89"/>
                <a:gd name="T7" fmla="*/ 0 h 89"/>
                <a:gd name="T8" fmla="*/ 2147483647 w 89"/>
                <a:gd name="T9" fmla="*/ 2147483647 h 89"/>
                <a:gd name="T10" fmla="*/ 2147483647 w 89"/>
                <a:gd name="T11" fmla="*/ 2147483647 h 89"/>
                <a:gd name="T12" fmla="*/ 2147483647 w 89"/>
                <a:gd name="T13" fmla="*/ 2147483647 h 89"/>
                <a:gd name="T14" fmla="*/ 2147483647 w 89"/>
                <a:gd name="T15" fmla="*/ 2147483647 h 89"/>
                <a:gd name="T16" fmla="*/ 2147483647 w 89"/>
                <a:gd name="T17" fmla="*/ 2147483647 h 89"/>
                <a:gd name="T18" fmla="*/ 2147483647 w 89"/>
                <a:gd name="T19" fmla="*/ 2147483647 h 89"/>
                <a:gd name="T20" fmla="*/ 2147483647 w 89"/>
                <a:gd name="T21" fmla="*/ 2147483647 h 89"/>
                <a:gd name="T22" fmla="*/ 2147483647 w 89"/>
                <a:gd name="T23" fmla="*/ 2147483647 h 89"/>
                <a:gd name="T24" fmla="*/ 2147483647 w 89"/>
                <a:gd name="T25" fmla="*/ 2147483647 h 89"/>
                <a:gd name="T26" fmla="*/ 2147483647 w 89"/>
                <a:gd name="T27" fmla="*/ 2147483647 h 89"/>
                <a:gd name="T28" fmla="*/ 2147483647 w 89"/>
                <a:gd name="T29" fmla="*/ 2147483647 h 89"/>
                <a:gd name="T30" fmla="*/ 0 w 89"/>
                <a:gd name="T31" fmla="*/ 2147483647 h 89"/>
                <a:gd name="T32" fmla="*/ 2147483647 w 89"/>
                <a:gd name="T33" fmla="*/ 2147483647 h 8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9"/>
                <a:gd name="T53" fmla="*/ 89 w 89"/>
                <a:gd name="T54" fmla="*/ 89 h 8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9">
                  <a:moveTo>
                    <a:pt x="4" y="40"/>
                  </a:moveTo>
                  <a:cubicBezTo>
                    <a:pt x="40" y="40"/>
                    <a:pt x="40" y="40"/>
                    <a:pt x="40" y="4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2"/>
                    <a:pt x="42" y="0"/>
                    <a:pt x="45" y="0"/>
                  </a:cubicBezTo>
                  <a:cubicBezTo>
                    <a:pt x="47" y="0"/>
                    <a:pt x="49" y="2"/>
                    <a:pt x="49" y="4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7" y="40"/>
                    <a:pt x="89" y="42"/>
                    <a:pt x="89" y="45"/>
                  </a:cubicBezTo>
                  <a:cubicBezTo>
                    <a:pt x="89" y="47"/>
                    <a:pt x="87" y="49"/>
                    <a:pt x="85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85"/>
                    <a:pt x="49" y="85"/>
                    <a:pt x="49" y="85"/>
                  </a:cubicBezTo>
                  <a:cubicBezTo>
                    <a:pt x="49" y="87"/>
                    <a:pt x="47" y="89"/>
                    <a:pt x="45" y="89"/>
                  </a:cubicBezTo>
                  <a:cubicBezTo>
                    <a:pt x="42" y="89"/>
                    <a:pt x="40" y="87"/>
                    <a:pt x="40" y="85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5"/>
                  </a:cubicBezTo>
                  <a:cubicBezTo>
                    <a:pt x="0" y="42"/>
                    <a:pt x="2" y="40"/>
                    <a:pt x="4" y="40"/>
                  </a:cubicBezTo>
                  <a:close/>
                </a:path>
              </a:pathLst>
            </a:custGeom>
            <a:solidFill>
              <a:srgbClr val="037E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Freeform 93"/>
            <p:cNvSpPr>
              <a:spLocks/>
            </p:cNvSpPr>
            <p:nvPr/>
          </p:nvSpPr>
          <p:spPr bwMode="auto">
            <a:xfrm>
              <a:off x="682255" y="3376613"/>
              <a:ext cx="112713" cy="111124"/>
            </a:xfrm>
            <a:custGeom>
              <a:avLst/>
              <a:gdLst>
                <a:gd name="T0" fmla="*/ 2147483647 w 68"/>
                <a:gd name="T1" fmla="*/ 2147483647 h 67"/>
                <a:gd name="T2" fmla="*/ 2147483647 w 68"/>
                <a:gd name="T3" fmla="*/ 2147483647 h 67"/>
                <a:gd name="T4" fmla="*/ 2147483647 w 68"/>
                <a:gd name="T5" fmla="*/ 2147483647 h 67"/>
                <a:gd name="T6" fmla="*/ 2147483647 w 68"/>
                <a:gd name="T7" fmla="*/ 0 h 67"/>
                <a:gd name="T8" fmla="*/ 2147483647 w 68"/>
                <a:gd name="T9" fmla="*/ 2147483647 h 67"/>
                <a:gd name="T10" fmla="*/ 2147483647 w 68"/>
                <a:gd name="T11" fmla="*/ 2147483647 h 67"/>
                <a:gd name="T12" fmla="*/ 2147483647 w 68"/>
                <a:gd name="T13" fmla="*/ 2147483647 h 67"/>
                <a:gd name="T14" fmla="*/ 2147483647 w 68"/>
                <a:gd name="T15" fmla="*/ 2147483647 h 67"/>
                <a:gd name="T16" fmla="*/ 2147483647 w 68"/>
                <a:gd name="T17" fmla="*/ 2147483647 h 67"/>
                <a:gd name="T18" fmla="*/ 2147483647 w 68"/>
                <a:gd name="T19" fmla="*/ 2147483647 h 67"/>
                <a:gd name="T20" fmla="*/ 2147483647 w 68"/>
                <a:gd name="T21" fmla="*/ 2147483647 h 67"/>
                <a:gd name="T22" fmla="*/ 2147483647 w 68"/>
                <a:gd name="T23" fmla="*/ 2147483647 h 67"/>
                <a:gd name="T24" fmla="*/ 2147483647 w 68"/>
                <a:gd name="T25" fmla="*/ 2147483647 h 67"/>
                <a:gd name="T26" fmla="*/ 2147483647 w 68"/>
                <a:gd name="T27" fmla="*/ 2147483647 h 67"/>
                <a:gd name="T28" fmla="*/ 2147483647 w 68"/>
                <a:gd name="T29" fmla="*/ 2147483647 h 67"/>
                <a:gd name="T30" fmla="*/ 0 w 68"/>
                <a:gd name="T31" fmla="*/ 2147483647 h 67"/>
                <a:gd name="T32" fmla="*/ 2147483647 w 68"/>
                <a:gd name="T33" fmla="*/ 2147483647 h 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8"/>
                <a:gd name="T52" fmla="*/ 0 h 67"/>
                <a:gd name="T53" fmla="*/ 68 w 68"/>
                <a:gd name="T54" fmla="*/ 67 h 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8" h="67">
                  <a:moveTo>
                    <a:pt x="4" y="30"/>
                  </a:moveTo>
                  <a:cubicBezTo>
                    <a:pt x="31" y="30"/>
                    <a:pt x="31" y="30"/>
                    <a:pt x="31" y="30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2" y="0"/>
                    <a:pt x="34" y="0"/>
                  </a:cubicBezTo>
                  <a:cubicBezTo>
                    <a:pt x="36" y="0"/>
                    <a:pt x="37" y="1"/>
                    <a:pt x="37" y="3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6" y="30"/>
                    <a:pt x="68" y="32"/>
                    <a:pt x="68" y="33"/>
                  </a:cubicBezTo>
                  <a:cubicBezTo>
                    <a:pt x="68" y="35"/>
                    <a:pt x="66" y="37"/>
                    <a:pt x="64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6"/>
                    <a:pt x="36" y="67"/>
                    <a:pt x="34" y="67"/>
                  </a:cubicBezTo>
                  <a:cubicBezTo>
                    <a:pt x="32" y="67"/>
                    <a:pt x="31" y="66"/>
                    <a:pt x="31" y="64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2" y="37"/>
                    <a:pt x="0" y="35"/>
                    <a:pt x="0" y="33"/>
                  </a:cubicBezTo>
                  <a:cubicBezTo>
                    <a:pt x="0" y="32"/>
                    <a:pt x="2" y="30"/>
                    <a:pt x="4" y="30"/>
                  </a:cubicBezTo>
                  <a:close/>
                </a:path>
              </a:pathLst>
            </a:custGeom>
            <a:solidFill>
              <a:srgbClr val="B2D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Freeform 94"/>
            <p:cNvSpPr>
              <a:spLocks/>
            </p:cNvSpPr>
            <p:nvPr/>
          </p:nvSpPr>
          <p:spPr bwMode="auto">
            <a:xfrm>
              <a:off x="687387" y="3175794"/>
              <a:ext cx="155574" cy="155575"/>
            </a:xfrm>
            <a:custGeom>
              <a:avLst/>
              <a:gdLst>
                <a:gd name="T0" fmla="*/ 2147483647 w 94"/>
                <a:gd name="T1" fmla="*/ 2147483647 h 94"/>
                <a:gd name="T2" fmla="*/ 2147483647 w 94"/>
                <a:gd name="T3" fmla="*/ 2147483647 h 94"/>
                <a:gd name="T4" fmla="*/ 2147483647 w 94"/>
                <a:gd name="T5" fmla="*/ 2147483647 h 94"/>
                <a:gd name="T6" fmla="*/ 2147483647 w 94"/>
                <a:gd name="T7" fmla="*/ 0 h 94"/>
                <a:gd name="T8" fmla="*/ 2147483647 w 94"/>
                <a:gd name="T9" fmla="*/ 2147483647 h 94"/>
                <a:gd name="T10" fmla="*/ 2147483647 w 94"/>
                <a:gd name="T11" fmla="*/ 2147483647 h 94"/>
                <a:gd name="T12" fmla="*/ 2147483647 w 94"/>
                <a:gd name="T13" fmla="*/ 2147483647 h 94"/>
                <a:gd name="T14" fmla="*/ 2147483647 w 94"/>
                <a:gd name="T15" fmla="*/ 2147483647 h 94"/>
                <a:gd name="T16" fmla="*/ 2147483647 w 94"/>
                <a:gd name="T17" fmla="*/ 2147483647 h 94"/>
                <a:gd name="T18" fmla="*/ 2147483647 w 94"/>
                <a:gd name="T19" fmla="*/ 2147483647 h 94"/>
                <a:gd name="T20" fmla="*/ 2147483647 w 94"/>
                <a:gd name="T21" fmla="*/ 2147483647 h 94"/>
                <a:gd name="T22" fmla="*/ 2147483647 w 94"/>
                <a:gd name="T23" fmla="*/ 2147483647 h 94"/>
                <a:gd name="T24" fmla="*/ 2147483647 w 94"/>
                <a:gd name="T25" fmla="*/ 2147483647 h 94"/>
                <a:gd name="T26" fmla="*/ 2147483647 w 94"/>
                <a:gd name="T27" fmla="*/ 2147483647 h 94"/>
                <a:gd name="T28" fmla="*/ 2147483647 w 94"/>
                <a:gd name="T29" fmla="*/ 2147483647 h 94"/>
                <a:gd name="T30" fmla="*/ 0 w 94"/>
                <a:gd name="T31" fmla="*/ 2147483647 h 94"/>
                <a:gd name="T32" fmla="*/ 2147483647 w 94"/>
                <a:gd name="T33" fmla="*/ 2147483647 h 9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4"/>
                <a:gd name="T52" fmla="*/ 0 h 94"/>
                <a:gd name="T53" fmla="*/ 94 w 94"/>
                <a:gd name="T54" fmla="*/ 94 h 9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4" h="94">
                  <a:moveTo>
                    <a:pt x="5" y="42"/>
                  </a:moveTo>
                  <a:cubicBezTo>
                    <a:pt x="42" y="42"/>
                    <a:pt x="42" y="42"/>
                    <a:pt x="42" y="42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2"/>
                    <a:pt x="44" y="0"/>
                    <a:pt x="47" y="0"/>
                  </a:cubicBezTo>
                  <a:cubicBezTo>
                    <a:pt x="50" y="0"/>
                    <a:pt x="52" y="2"/>
                    <a:pt x="52" y="5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92" y="42"/>
                    <a:pt x="94" y="44"/>
                    <a:pt x="94" y="47"/>
                  </a:cubicBezTo>
                  <a:cubicBezTo>
                    <a:pt x="94" y="49"/>
                    <a:pt x="92" y="51"/>
                    <a:pt x="89" y="51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2" y="92"/>
                    <a:pt x="50" y="94"/>
                    <a:pt x="47" y="94"/>
                  </a:cubicBezTo>
                  <a:cubicBezTo>
                    <a:pt x="44" y="94"/>
                    <a:pt x="42" y="92"/>
                    <a:pt x="42" y="89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0" y="49"/>
                    <a:pt x="0" y="47"/>
                  </a:cubicBezTo>
                  <a:cubicBezTo>
                    <a:pt x="0" y="44"/>
                    <a:pt x="2" y="42"/>
                    <a:pt x="5" y="42"/>
                  </a:cubicBezTo>
                  <a:close/>
                </a:path>
              </a:pathLst>
            </a:custGeom>
            <a:solidFill>
              <a:srgbClr val="319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Oval 95"/>
            <p:cNvSpPr>
              <a:spLocks noChangeArrowheads="1"/>
            </p:cNvSpPr>
            <p:nvPr/>
          </p:nvSpPr>
          <p:spPr bwMode="auto">
            <a:xfrm>
              <a:off x="1223963" y="2482850"/>
              <a:ext cx="582612" cy="584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1" name="Freeform 96"/>
            <p:cNvSpPr>
              <a:spLocks noEditPoints="1"/>
            </p:cNvSpPr>
            <p:nvPr/>
          </p:nvSpPr>
          <p:spPr bwMode="auto">
            <a:xfrm>
              <a:off x="1331913" y="2601913"/>
              <a:ext cx="365125" cy="344488"/>
            </a:xfrm>
            <a:custGeom>
              <a:avLst/>
              <a:gdLst>
                <a:gd name="T0" fmla="*/ 2147483647 w 220"/>
                <a:gd name="T1" fmla="*/ 0 h 208"/>
                <a:gd name="T2" fmla="*/ 0 w 220"/>
                <a:gd name="T3" fmla="*/ 2147483647 h 208"/>
                <a:gd name="T4" fmla="*/ 2147483647 w 220"/>
                <a:gd name="T5" fmla="*/ 2147483647 h 208"/>
                <a:gd name="T6" fmla="*/ 2147483647 w 220"/>
                <a:gd name="T7" fmla="*/ 2147483647 h 208"/>
                <a:gd name="T8" fmla="*/ 2147483647 w 220"/>
                <a:gd name="T9" fmla="*/ 2147483647 h 208"/>
                <a:gd name="T10" fmla="*/ 2147483647 w 220"/>
                <a:gd name="T11" fmla="*/ 2147483647 h 208"/>
                <a:gd name="T12" fmla="*/ 2147483647 w 220"/>
                <a:gd name="T13" fmla="*/ 2147483647 h 208"/>
                <a:gd name="T14" fmla="*/ 2147483647 w 220"/>
                <a:gd name="T15" fmla="*/ 2147483647 h 208"/>
                <a:gd name="T16" fmla="*/ 2147483647 w 220"/>
                <a:gd name="T17" fmla="*/ 2147483647 h 208"/>
                <a:gd name="T18" fmla="*/ 2147483647 w 220"/>
                <a:gd name="T19" fmla="*/ 2147483647 h 208"/>
                <a:gd name="T20" fmla="*/ 2147483647 w 220"/>
                <a:gd name="T21" fmla="*/ 2147483647 h 208"/>
                <a:gd name="T22" fmla="*/ 2147483647 w 220"/>
                <a:gd name="T23" fmla="*/ 2147483647 h 208"/>
                <a:gd name="T24" fmla="*/ 2147483647 w 220"/>
                <a:gd name="T25" fmla="*/ 2147483647 h 208"/>
                <a:gd name="T26" fmla="*/ 2147483647 w 220"/>
                <a:gd name="T27" fmla="*/ 2147483647 h 208"/>
                <a:gd name="T28" fmla="*/ 2147483647 w 220"/>
                <a:gd name="T29" fmla="*/ 2147483647 h 208"/>
                <a:gd name="T30" fmla="*/ 2147483647 w 220"/>
                <a:gd name="T31" fmla="*/ 2147483647 h 208"/>
                <a:gd name="T32" fmla="*/ 2147483647 w 220"/>
                <a:gd name="T33" fmla="*/ 2147483647 h 208"/>
                <a:gd name="T34" fmla="*/ 2147483647 w 220"/>
                <a:gd name="T35" fmla="*/ 2147483647 h 208"/>
                <a:gd name="T36" fmla="*/ 2147483647 w 220"/>
                <a:gd name="T37" fmla="*/ 2147483647 h 208"/>
                <a:gd name="T38" fmla="*/ 2147483647 w 220"/>
                <a:gd name="T39" fmla="*/ 2147483647 h 208"/>
                <a:gd name="T40" fmla="*/ 2147483647 w 220"/>
                <a:gd name="T41" fmla="*/ 2147483647 h 208"/>
                <a:gd name="T42" fmla="*/ 2147483647 w 220"/>
                <a:gd name="T43" fmla="*/ 2147483647 h 208"/>
                <a:gd name="T44" fmla="*/ 2147483647 w 220"/>
                <a:gd name="T45" fmla="*/ 2147483647 h 208"/>
                <a:gd name="T46" fmla="*/ 2147483647 w 220"/>
                <a:gd name="T47" fmla="*/ 2147483647 h 208"/>
                <a:gd name="T48" fmla="*/ 2147483647 w 220"/>
                <a:gd name="T49" fmla="*/ 2147483647 h 208"/>
                <a:gd name="T50" fmla="*/ 2147483647 w 220"/>
                <a:gd name="T51" fmla="*/ 2147483647 h 208"/>
                <a:gd name="T52" fmla="*/ 2147483647 w 220"/>
                <a:gd name="T53" fmla="*/ 2147483647 h 208"/>
                <a:gd name="T54" fmla="*/ 2147483647 w 220"/>
                <a:gd name="T55" fmla="*/ 2147483647 h 208"/>
                <a:gd name="T56" fmla="*/ 2147483647 w 220"/>
                <a:gd name="T57" fmla="*/ 2147483647 h 208"/>
                <a:gd name="T58" fmla="*/ 2147483647 w 220"/>
                <a:gd name="T59" fmla="*/ 2147483647 h 208"/>
                <a:gd name="T60" fmla="*/ 2147483647 w 220"/>
                <a:gd name="T61" fmla="*/ 2147483647 h 208"/>
                <a:gd name="T62" fmla="*/ 2147483647 w 220"/>
                <a:gd name="T63" fmla="*/ 2147483647 h 208"/>
                <a:gd name="T64" fmla="*/ 2147483647 w 220"/>
                <a:gd name="T65" fmla="*/ 2147483647 h 208"/>
                <a:gd name="T66" fmla="*/ 2147483647 w 220"/>
                <a:gd name="T67" fmla="*/ 2147483647 h 208"/>
                <a:gd name="T68" fmla="*/ 2147483647 w 220"/>
                <a:gd name="T69" fmla="*/ 2147483647 h 208"/>
                <a:gd name="T70" fmla="*/ 2147483647 w 220"/>
                <a:gd name="T71" fmla="*/ 2147483647 h 208"/>
                <a:gd name="T72" fmla="*/ 2147483647 w 220"/>
                <a:gd name="T73" fmla="*/ 2147483647 h 208"/>
                <a:gd name="T74" fmla="*/ 2147483647 w 220"/>
                <a:gd name="T75" fmla="*/ 2147483647 h 208"/>
                <a:gd name="T76" fmla="*/ 2147483647 w 220"/>
                <a:gd name="T77" fmla="*/ 2147483647 h 208"/>
                <a:gd name="T78" fmla="*/ 2147483647 w 220"/>
                <a:gd name="T79" fmla="*/ 2147483647 h 208"/>
                <a:gd name="T80" fmla="*/ 2147483647 w 220"/>
                <a:gd name="T81" fmla="*/ 2147483647 h 208"/>
                <a:gd name="T82" fmla="*/ 2147483647 w 220"/>
                <a:gd name="T83" fmla="*/ 2147483647 h 208"/>
                <a:gd name="T84" fmla="*/ 2147483647 w 220"/>
                <a:gd name="T85" fmla="*/ 2147483647 h 208"/>
                <a:gd name="T86" fmla="*/ 2147483647 w 220"/>
                <a:gd name="T87" fmla="*/ 2147483647 h 208"/>
                <a:gd name="T88" fmla="*/ 2147483647 w 220"/>
                <a:gd name="T89" fmla="*/ 2147483647 h 208"/>
                <a:gd name="T90" fmla="*/ 2147483647 w 220"/>
                <a:gd name="T91" fmla="*/ 2147483647 h 208"/>
                <a:gd name="T92" fmla="*/ 2147483647 w 220"/>
                <a:gd name="T93" fmla="*/ 2147483647 h 208"/>
                <a:gd name="T94" fmla="*/ 2147483647 w 220"/>
                <a:gd name="T95" fmla="*/ 2147483647 h 208"/>
                <a:gd name="T96" fmla="*/ 2147483647 w 220"/>
                <a:gd name="T97" fmla="*/ 2147483647 h 208"/>
                <a:gd name="T98" fmla="*/ 2147483647 w 220"/>
                <a:gd name="T99" fmla="*/ 2147483647 h 208"/>
                <a:gd name="T100" fmla="*/ 2147483647 w 220"/>
                <a:gd name="T101" fmla="*/ 2147483647 h 208"/>
                <a:gd name="T102" fmla="*/ 2147483647 w 220"/>
                <a:gd name="T103" fmla="*/ 2147483647 h 208"/>
                <a:gd name="T104" fmla="*/ 2147483647 w 220"/>
                <a:gd name="T105" fmla="*/ 2147483647 h 20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0"/>
                <a:gd name="T160" fmla="*/ 0 h 208"/>
                <a:gd name="T161" fmla="*/ 220 w 220"/>
                <a:gd name="T162" fmla="*/ 208 h 20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0" h="208">
                  <a:moveTo>
                    <a:pt x="211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05"/>
                    <a:pt x="4" y="208"/>
                    <a:pt x="9" y="208"/>
                  </a:cubicBezTo>
                  <a:cubicBezTo>
                    <a:pt x="211" y="208"/>
                    <a:pt x="211" y="208"/>
                    <a:pt x="211" y="208"/>
                  </a:cubicBezTo>
                  <a:cubicBezTo>
                    <a:pt x="216" y="208"/>
                    <a:pt x="220" y="205"/>
                    <a:pt x="220" y="200"/>
                  </a:cubicBezTo>
                  <a:cubicBezTo>
                    <a:pt x="220" y="21"/>
                    <a:pt x="220" y="21"/>
                    <a:pt x="220" y="21"/>
                  </a:cubicBezTo>
                  <a:cubicBezTo>
                    <a:pt x="220" y="9"/>
                    <a:pt x="220" y="9"/>
                    <a:pt x="220" y="9"/>
                  </a:cubicBezTo>
                  <a:cubicBezTo>
                    <a:pt x="220" y="4"/>
                    <a:pt x="216" y="0"/>
                    <a:pt x="211" y="0"/>
                  </a:cubicBezTo>
                  <a:close/>
                  <a:moveTo>
                    <a:pt x="97" y="9"/>
                  </a:moveTo>
                  <a:cubicBezTo>
                    <a:pt x="207" y="9"/>
                    <a:pt x="207" y="9"/>
                    <a:pt x="207" y="9"/>
                  </a:cubicBezTo>
                  <a:cubicBezTo>
                    <a:pt x="210" y="9"/>
                    <a:pt x="212" y="11"/>
                    <a:pt x="212" y="14"/>
                  </a:cubicBezTo>
                  <a:cubicBezTo>
                    <a:pt x="212" y="17"/>
                    <a:pt x="210" y="19"/>
                    <a:pt x="20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5" y="19"/>
                    <a:pt x="92" y="17"/>
                    <a:pt x="92" y="14"/>
                  </a:cubicBezTo>
                  <a:cubicBezTo>
                    <a:pt x="92" y="11"/>
                    <a:pt x="95" y="9"/>
                    <a:pt x="97" y="9"/>
                  </a:cubicBezTo>
                  <a:close/>
                  <a:moveTo>
                    <a:pt x="45" y="8"/>
                  </a:moveTo>
                  <a:cubicBezTo>
                    <a:pt x="48" y="8"/>
                    <a:pt x="51" y="11"/>
                    <a:pt x="51" y="14"/>
                  </a:cubicBezTo>
                  <a:cubicBezTo>
                    <a:pt x="51" y="17"/>
                    <a:pt x="48" y="19"/>
                    <a:pt x="45" y="19"/>
                  </a:cubicBezTo>
                  <a:cubicBezTo>
                    <a:pt x="43" y="19"/>
                    <a:pt x="40" y="17"/>
                    <a:pt x="40" y="14"/>
                  </a:cubicBezTo>
                  <a:cubicBezTo>
                    <a:pt x="40" y="11"/>
                    <a:pt x="43" y="8"/>
                    <a:pt x="45" y="8"/>
                  </a:cubicBezTo>
                  <a:close/>
                  <a:moveTo>
                    <a:pt x="31" y="8"/>
                  </a:moveTo>
                  <a:cubicBezTo>
                    <a:pt x="34" y="8"/>
                    <a:pt x="37" y="11"/>
                    <a:pt x="37" y="14"/>
                  </a:cubicBezTo>
                  <a:cubicBezTo>
                    <a:pt x="37" y="17"/>
                    <a:pt x="34" y="19"/>
                    <a:pt x="31" y="19"/>
                  </a:cubicBezTo>
                  <a:cubicBezTo>
                    <a:pt x="28" y="19"/>
                    <a:pt x="26" y="17"/>
                    <a:pt x="26" y="14"/>
                  </a:cubicBezTo>
                  <a:cubicBezTo>
                    <a:pt x="26" y="11"/>
                    <a:pt x="28" y="8"/>
                    <a:pt x="31" y="8"/>
                  </a:cubicBezTo>
                  <a:close/>
                  <a:moveTo>
                    <a:pt x="17" y="8"/>
                  </a:moveTo>
                  <a:cubicBezTo>
                    <a:pt x="20" y="8"/>
                    <a:pt x="23" y="11"/>
                    <a:pt x="23" y="14"/>
                  </a:cubicBezTo>
                  <a:cubicBezTo>
                    <a:pt x="23" y="17"/>
                    <a:pt x="20" y="19"/>
                    <a:pt x="17" y="19"/>
                  </a:cubicBezTo>
                  <a:cubicBezTo>
                    <a:pt x="14" y="19"/>
                    <a:pt x="12" y="17"/>
                    <a:pt x="12" y="14"/>
                  </a:cubicBezTo>
                  <a:cubicBezTo>
                    <a:pt x="12" y="11"/>
                    <a:pt x="14" y="8"/>
                    <a:pt x="17" y="8"/>
                  </a:cubicBezTo>
                  <a:close/>
                  <a:moveTo>
                    <a:pt x="131" y="203"/>
                  </a:moveTo>
                  <a:cubicBezTo>
                    <a:pt x="131" y="201"/>
                    <a:pt x="131" y="199"/>
                    <a:pt x="131" y="197"/>
                  </a:cubicBezTo>
                  <a:cubicBezTo>
                    <a:pt x="135" y="171"/>
                    <a:pt x="156" y="165"/>
                    <a:pt x="156" y="165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6" y="152"/>
                    <a:pt x="119" y="156"/>
                    <a:pt x="119" y="160"/>
                  </a:cubicBezTo>
                  <a:cubicBezTo>
                    <a:pt x="119" y="165"/>
                    <a:pt x="115" y="169"/>
                    <a:pt x="110" y="169"/>
                  </a:cubicBezTo>
                  <a:cubicBezTo>
                    <a:pt x="105" y="169"/>
                    <a:pt x="101" y="165"/>
                    <a:pt x="101" y="160"/>
                  </a:cubicBezTo>
                  <a:cubicBezTo>
                    <a:pt x="101" y="156"/>
                    <a:pt x="104" y="152"/>
                    <a:pt x="109" y="152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64" y="165"/>
                    <a:pt x="64" y="165"/>
                    <a:pt x="64" y="165"/>
                  </a:cubicBezTo>
                  <a:cubicBezTo>
                    <a:pt x="64" y="165"/>
                    <a:pt x="86" y="171"/>
                    <a:pt x="89" y="197"/>
                  </a:cubicBezTo>
                  <a:cubicBezTo>
                    <a:pt x="89" y="199"/>
                    <a:pt x="89" y="201"/>
                    <a:pt x="90" y="203"/>
                  </a:cubicBezTo>
                  <a:cubicBezTo>
                    <a:pt x="58" y="203"/>
                    <a:pt x="58" y="203"/>
                    <a:pt x="58" y="203"/>
                  </a:cubicBezTo>
                  <a:cubicBezTo>
                    <a:pt x="46" y="190"/>
                    <a:pt x="38" y="172"/>
                    <a:pt x="38" y="152"/>
                  </a:cubicBezTo>
                  <a:cubicBezTo>
                    <a:pt x="38" y="113"/>
                    <a:pt x="70" y="80"/>
                    <a:pt x="110" y="80"/>
                  </a:cubicBezTo>
                  <a:cubicBezTo>
                    <a:pt x="150" y="80"/>
                    <a:pt x="182" y="113"/>
                    <a:pt x="182" y="152"/>
                  </a:cubicBezTo>
                  <a:cubicBezTo>
                    <a:pt x="182" y="172"/>
                    <a:pt x="174" y="190"/>
                    <a:pt x="162" y="203"/>
                  </a:cubicBezTo>
                  <a:lnTo>
                    <a:pt x="131" y="203"/>
                  </a:lnTo>
                  <a:close/>
                  <a:moveTo>
                    <a:pt x="214" y="200"/>
                  </a:moveTo>
                  <a:cubicBezTo>
                    <a:pt x="214" y="201"/>
                    <a:pt x="213" y="203"/>
                    <a:pt x="211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79" y="189"/>
                    <a:pt x="186" y="172"/>
                    <a:pt x="186" y="152"/>
                  </a:cubicBezTo>
                  <a:cubicBezTo>
                    <a:pt x="186" y="119"/>
                    <a:pt x="164" y="90"/>
                    <a:pt x="133" y="80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82" y="84"/>
                    <a:pt x="185" y="88"/>
                    <a:pt x="189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7" y="88"/>
                    <a:pt x="200" y="84"/>
                    <a:pt x="200" y="80"/>
                  </a:cubicBezTo>
                  <a:cubicBezTo>
                    <a:pt x="200" y="77"/>
                    <a:pt x="200" y="77"/>
                    <a:pt x="200" y="77"/>
                  </a:cubicBezTo>
                  <a:cubicBezTo>
                    <a:pt x="200" y="73"/>
                    <a:pt x="197" y="70"/>
                    <a:pt x="193" y="70"/>
                  </a:cubicBezTo>
                  <a:cubicBezTo>
                    <a:pt x="189" y="70"/>
                    <a:pt x="189" y="70"/>
                    <a:pt x="189" y="70"/>
                  </a:cubicBezTo>
                  <a:cubicBezTo>
                    <a:pt x="185" y="70"/>
                    <a:pt x="182" y="73"/>
                    <a:pt x="182" y="77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38" y="73"/>
                    <a:pt x="35" y="70"/>
                    <a:pt x="31" y="7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3" y="70"/>
                    <a:pt x="20" y="73"/>
                    <a:pt x="20" y="7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4"/>
                    <a:pt x="23" y="88"/>
                    <a:pt x="27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5" y="88"/>
                    <a:pt x="38" y="84"/>
                    <a:pt x="38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56" y="90"/>
                    <a:pt x="34" y="119"/>
                    <a:pt x="34" y="152"/>
                  </a:cubicBezTo>
                  <a:cubicBezTo>
                    <a:pt x="34" y="172"/>
                    <a:pt x="42" y="189"/>
                    <a:pt x="53" y="203"/>
                  </a:cubicBezTo>
                  <a:cubicBezTo>
                    <a:pt x="9" y="203"/>
                    <a:pt x="9" y="203"/>
                    <a:pt x="9" y="203"/>
                  </a:cubicBezTo>
                  <a:cubicBezTo>
                    <a:pt x="7" y="203"/>
                    <a:pt x="6" y="201"/>
                    <a:pt x="6" y="200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214" y="27"/>
                    <a:pt x="214" y="27"/>
                    <a:pt x="214" y="27"/>
                  </a:cubicBezTo>
                  <a:lnTo>
                    <a:pt x="214" y="200"/>
                  </a:lnTo>
                  <a:close/>
                  <a:moveTo>
                    <a:pt x="186" y="80"/>
                  </a:moveTo>
                  <a:cubicBezTo>
                    <a:pt x="186" y="77"/>
                    <a:pt x="186" y="77"/>
                    <a:pt x="186" y="77"/>
                  </a:cubicBezTo>
                  <a:cubicBezTo>
                    <a:pt x="186" y="75"/>
                    <a:pt x="187" y="73"/>
                    <a:pt x="189" y="73"/>
                  </a:cubicBezTo>
                  <a:cubicBezTo>
                    <a:pt x="193" y="73"/>
                    <a:pt x="193" y="73"/>
                    <a:pt x="193" y="73"/>
                  </a:cubicBezTo>
                  <a:cubicBezTo>
                    <a:pt x="195" y="73"/>
                    <a:pt x="197" y="75"/>
                    <a:pt x="197" y="77"/>
                  </a:cubicBezTo>
                  <a:cubicBezTo>
                    <a:pt x="197" y="80"/>
                    <a:pt x="197" y="80"/>
                    <a:pt x="197" y="80"/>
                  </a:cubicBezTo>
                  <a:cubicBezTo>
                    <a:pt x="197" y="82"/>
                    <a:pt x="195" y="84"/>
                    <a:pt x="193" y="84"/>
                  </a:cubicBezTo>
                  <a:cubicBezTo>
                    <a:pt x="189" y="84"/>
                    <a:pt x="189" y="84"/>
                    <a:pt x="189" y="84"/>
                  </a:cubicBezTo>
                  <a:cubicBezTo>
                    <a:pt x="187" y="84"/>
                    <a:pt x="186" y="82"/>
                    <a:pt x="186" y="80"/>
                  </a:cubicBezTo>
                  <a:close/>
                  <a:moveTo>
                    <a:pt x="34" y="77"/>
                  </a:moveTo>
                  <a:cubicBezTo>
                    <a:pt x="34" y="80"/>
                    <a:pt x="34" y="80"/>
                    <a:pt x="34" y="80"/>
                  </a:cubicBezTo>
                  <a:cubicBezTo>
                    <a:pt x="34" y="82"/>
                    <a:pt x="33" y="84"/>
                    <a:pt x="31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4"/>
                    <a:pt x="23" y="82"/>
                    <a:pt x="23" y="80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3" y="75"/>
                    <a:pt x="25" y="73"/>
                    <a:pt x="27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3" y="73"/>
                    <a:pt x="34" y="75"/>
                    <a:pt x="34" y="77"/>
                  </a:cubicBezTo>
                  <a:close/>
                </a:path>
              </a:pathLst>
            </a:cu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04" name="图片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102" name="组合 101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103" name="直角三角形 102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43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079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098762" y="1743703"/>
            <a:ext cx="7992888" cy="3372182"/>
            <a:chOff x="2062758" y="1917626"/>
            <a:chExt cx="7992888" cy="3372182"/>
          </a:xfrm>
        </p:grpSpPr>
        <p:sp>
          <p:nvSpPr>
            <p:cNvPr id="8" name="矩形 7"/>
            <p:cNvSpPr/>
            <p:nvPr/>
          </p:nvSpPr>
          <p:spPr>
            <a:xfrm>
              <a:off x="2062758" y="1917626"/>
              <a:ext cx="7992888" cy="2448272"/>
            </a:xfrm>
            <a:prstGeom prst="rect">
              <a:avLst/>
            </a:prstGeom>
            <a:solidFill>
              <a:srgbClr val="60A7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CN" altLang="en-US" sz="7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小而精妙为</a:t>
              </a:r>
              <a:r>
                <a:rPr lang="zh-CN" altLang="en-US" sz="7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微</a:t>
              </a:r>
              <a:endParaRPr lang="en-US" altLang="zh-CN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pPr algn="dist"/>
              <a:r>
                <a:rPr lang="zh-CN" altLang="en-US" sz="7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大而宏伟为</a:t>
              </a:r>
              <a:r>
                <a:rPr lang="zh-CN" altLang="en-US" sz="7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厦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76142" y="4581922"/>
              <a:ext cx="736611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2">
                      <a:lumMod val="9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微厦科技专注在线教育软件研发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11" name="直角三角形 10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44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847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522396" y="6238106"/>
            <a:ext cx="765498" cy="648072"/>
            <a:chOff x="11522396" y="6238106"/>
            <a:chExt cx="765498" cy="648072"/>
          </a:xfrm>
        </p:grpSpPr>
        <p:sp>
          <p:nvSpPr>
            <p:cNvPr id="5" name="直角三角形 4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769803" y="6470680"/>
              <a:ext cx="5180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45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263101" y="2014022"/>
            <a:ext cx="7664211" cy="2831544"/>
            <a:chOff x="2463443" y="1543937"/>
            <a:chExt cx="7664211" cy="2831544"/>
          </a:xfrm>
        </p:grpSpPr>
        <p:sp>
          <p:nvSpPr>
            <p:cNvPr id="2" name="TextBox 1"/>
            <p:cNvSpPr txBox="1"/>
            <p:nvPr/>
          </p:nvSpPr>
          <p:spPr>
            <a:xfrm>
              <a:off x="2463443" y="1543937"/>
              <a:ext cx="7664211" cy="2831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谢谢观看</a:t>
              </a:r>
              <a:endParaRPr lang="en-US" altLang="zh-CN" sz="1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 </a:t>
              </a:r>
              <a:endPara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762467" y="3727409"/>
              <a:ext cx="7066162" cy="648072"/>
              <a:chOff x="2763529" y="4793880"/>
              <a:chExt cx="7066162" cy="648072"/>
            </a:xfrm>
          </p:grpSpPr>
          <p:sp>
            <p:nvSpPr>
              <p:cNvPr id="3" name="圆角矩形 2"/>
              <p:cNvSpPr/>
              <p:nvPr/>
            </p:nvSpPr>
            <p:spPr>
              <a:xfrm>
                <a:off x="2763529" y="4793880"/>
                <a:ext cx="7066162" cy="64807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804222" y="4794751"/>
                <a:ext cx="69847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Email</a:t>
                </a:r>
                <a:r>
                  <a:rPr lang="zh-CN" altLang="en-US" sz="36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：</a:t>
                </a:r>
                <a:r>
                  <a:rPr lang="en-US" altLang="zh-CN" sz="36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19303340@QQ.com</a:t>
                </a:r>
                <a:endParaRPr lang="zh-CN" altLang="en-US" sz="3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476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11862" y="2405763"/>
            <a:ext cx="7566688" cy="2048063"/>
            <a:chOff x="2350790" y="2317835"/>
            <a:chExt cx="7566688" cy="2048063"/>
          </a:xfrm>
        </p:grpSpPr>
        <p:grpSp>
          <p:nvGrpSpPr>
            <p:cNvPr id="15" name="组合 14"/>
            <p:cNvGrpSpPr/>
            <p:nvPr/>
          </p:nvGrpSpPr>
          <p:grpSpPr>
            <a:xfrm>
              <a:off x="2350790" y="2317835"/>
              <a:ext cx="2048063" cy="2048063"/>
              <a:chOff x="3687103" y="2164146"/>
              <a:chExt cx="2048063" cy="2048063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3687103" y="2164146"/>
                <a:ext cx="2048063" cy="2048063"/>
                <a:chOff x="5086900" y="3585921"/>
                <a:chExt cx="1688023" cy="1688023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5086900" y="3585921"/>
                  <a:ext cx="1688023" cy="1688023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4" name="椭圆 4"/>
                <p:cNvSpPr/>
                <p:nvPr/>
              </p:nvSpPr>
              <p:spPr>
                <a:xfrm>
                  <a:off x="5334105" y="3833126"/>
                  <a:ext cx="1193613" cy="119361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6040" tIns="66040" rIns="66040" bIns="66040" numCol="1" spcCol="1270" anchor="ctr" anchorCtr="0">
                  <a:noAutofit/>
                </a:bodyPr>
                <a:lstStyle/>
                <a:p>
                  <a:pPr lvl="0" algn="ctr" defTabSz="2311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5200" b="1" kern="1200" dirty="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" name="组合 3"/>
              <p:cNvGrpSpPr>
                <a:grpSpLocks/>
              </p:cNvGrpSpPr>
              <p:nvPr/>
            </p:nvGrpSpPr>
            <p:grpSpPr bwMode="auto">
              <a:xfrm>
                <a:off x="3751509" y="2228554"/>
                <a:ext cx="1919249" cy="1919247"/>
                <a:chOff x="2558424" y="1401428"/>
                <a:chExt cx="1318727" cy="1318727"/>
              </a:xfrm>
            </p:grpSpPr>
            <p:sp>
              <p:nvSpPr>
                <p:cNvPr id="5" name="椭圆 4"/>
                <p:cNvSpPr/>
                <p:nvPr/>
              </p:nvSpPr>
              <p:spPr>
                <a:xfrm>
                  <a:off x="2558424" y="1401428"/>
                  <a:ext cx="1318727" cy="1318727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" name="Freeform 11"/>
                <p:cNvSpPr>
                  <a:spLocks/>
                </p:cNvSpPr>
                <p:nvPr/>
              </p:nvSpPr>
              <p:spPr bwMode="auto">
                <a:xfrm>
                  <a:off x="2675274" y="1815037"/>
                  <a:ext cx="1085027" cy="597230"/>
                </a:xfrm>
                <a:custGeom>
                  <a:avLst/>
                  <a:gdLst>
                    <a:gd name="T0" fmla="*/ 7 w 683"/>
                    <a:gd name="T1" fmla="*/ 118 h 376"/>
                    <a:gd name="T2" fmla="*/ 334 w 683"/>
                    <a:gd name="T3" fmla="*/ 1 h 376"/>
                    <a:gd name="T4" fmla="*/ 341 w 683"/>
                    <a:gd name="T5" fmla="*/ 1 h 376"/>
                    <a:gd name="T6" fmla="*/ 675 w 683"/>
                    <a:gd name="T7" fmla="*/ 118 h 376"/>
                    <a:gd name="T8" fmla="*/ 683 w 683"/>
                    <a:gd name="T9" fmla="*/ 129 h 376"/>
                    <a:gd name="T10" fmla="*/ 675 w 683"/>
                    <a:gd name="T11" fmla="*/ 139 h 376"/>
                    <a:gd name="T12" fmla="*/ 561 w 683"/>
                    <a:gd name="T13" fmla="*/ 172 h 376"/>
                    <a:gd name="T14" fmla="*/ 338 w 683"/>
                    <a:gd name="T15" fmla="*/ 119 h 376"/>
                    <a:gd name="T16" fmla="*/ 328 w 683"/>
                    <a:gd name="T17" fmla="*/ 130 h 376"/>
                    <a:gd name="T18" fmla="*/ 338 w 683"/>
                    <a:gd name="T19" fmla="*/ 140 h 376"/>
                    <a:gd name="T20" fmla="*/ 545 w 683"/>
                    <a:gd name="T21" fmla="*/ 185 h 376"/>
                    <a:gd name="T22" fmla="*/ 545 w 683"/>
                    <a:gd name="T23" fmla="*/ 255 h 376"/>
                    <a:gd name="T24" fmla="*/ 545 w 683"/>
                    <a:gd name="T25" fmla="*/ 256 h 376"/>
                    <a:gd name="T26" fmla="*/ 337 w 683"/>
                    <a:gd name="T27" fmla="*/ 305 h 376"/>
                    <a:gd name="T28" fmla="*/ 130 w 683"/>
                    <a:gd name="T29" fmla="*/ 256 h 376"/>
                    <a:gd name="T30" fmla="*/ 130 w 683"/>
                    <a:gd name="T31" fmla="*/ 255 h 376"/>
                    <a:gd name="T32" fmla="*/ 130 w 683"/>
                    <a:gd name="T33" fmla="*/ 174 h 376"/>
                    <a:gd name="T34" fmla="*/ 71 w 683"/>
                    <a:gd name="T35" fmla="*/ 157 h 376"/>
                    <a:gd name="T36" fmla="*/ 71 w 683"/>
                    <a:gd name="T37" fmla="*/ 249 h 376"/>
                    <a:gd name="T38" fmla="*/ 92 w 683"/>
                    <a:gd name="T39" fmla="*/ 277 h 376"/>
                    <a:gd name="T40" fmla="*/ 75 w 683"/>
                    <a:gd name="T41" fmla="*/ 303 h 376"/>
                    <a:gd name="T42" fmla="*/ 82 w 683"/>
                    <a:gd name="T43" fmla="*/ 338 h 376"/>
                    <a:gd name="T44" fmla="*/ 28 w 683"/>
                    <a:gd name="T45" fmla="*/ 361 h 376"/>
                    <a:gd name="T46" fmla="*/ 39 w 683"/>
                    <a:gd name="T47" fmla="*/ 301 h 376"/>
                    <a:gd name="T48" fmla="*/ 26 w 683"/>
                    <a:gd name="T49" fmla="*/ 277 h 376"/>
                    <a:gd name="T50" fmla="*/ 46 w 683"/>
                    <a:gd name="T51" fmla="*/ 249 h 376"/>
                    <a:gd name="T52" fmla="*/ 46 w 683"/>
                    <a:gd name="T53" fmla="*/ 150 h 376"/>
                    <a:gd name="T54" fmla="*/ 8 w 683"/>
                    <a:gd name="T55" fmla="*/ 139 h 376"/>
                    <a:gd name="T56" fmla="*/ 0 w 683"/>
                    <a:gd name="T57" fmla="*/ 129 h 376"/>
                    <a:gd name="T58" fmla="*/ 7 w 683"/>
                    <a:gd name="T59" fmla="*/ 118 h 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683" h="376">
                      <a:moveTo>
                        <a:pt x="7" y="118"/>
                      </a:moveTo>
                      <a:cubicBezTo>
                        <a:pt x="334" y="1"/>
                        <a:pt x="334" y="1"/>
                        <a:pt x="334" y="1"/>
                      </a:cubicBezTo>
                      <a:cubicBezTo>
                        <a:pt x="336" y="0"/>
                        <a:pt x="339" y="0"/>
                        <a:pt x="341" y="1"/>
                      </a:cubicBezTo>
                      <a:cubicBezTo>
                        <a:pt x="675" y="118"/>
                        <a:pt x="675" y="118"/>
                        <a:pt x="675" y="118"/>
                      </a:cubicBezTo>
                      <a:cubicBezTo>
                        <a:pt x="680" y="120"/>
                        <a:pt x="683" y="124"/>
                        <a:pt x="683" y="129"/>
                      </a:cubicBezTo>
                      <a:cubicBezTo>
                        <a:pt x="682" y="134"/>
                        <a:pt x="679" y="138"/>
                        <a:pt x="675" y="139"/>
                      </a:cubicBezTo>
                      <a:cubicBezTo>
                        <a:pt x="561" y="172"/>
                        <a:pt x="561" y="172"/>
                        <a:pt x="561" y="172"/>
                      </a:cubicBezTo>
                      <a:cubicBezTo>
                        <a:pt x="537" y="136"/>
                        <a:pt x="430" y="119"/>
                        <a:pt x="338" y="119"/>
                      </a:cubicBezTo>
                      <a:cubicBezTo>
                        <a:pt x="333" y="119"/>
                        <a:pt x="328" y="124"/>
                        <a:pt x="328" y="130"/>
                      </a:cubicBezTo>
                      <a:cubicBezTo>
                        <a:pt x="328" y="136"/>
                        <a:pt x="333" y="140"/>
                        <a:pt x="338" y="140"/>
                      </a:cubicBezTo>
                      <a:cubicBezTo>
                        <a:pt x="452" y="140"/>
                        <a:pt x="534" y="164"/>
                        <a:pt x="545" y="185"/>
                      </a:cubicBezTo>
                      <a:cubicBezTo>
                        <a:pt x="545" y="255"/>
                        <a:pt x="545" y="255"/>
                        <a:pt x="545" y="255"/>
                      </a:cubicBezTo>
                      <a:cubicBezTo>
                        <a:pt x="545" y="255"/>
                        <a:pt x="545" y="255"/>
                        <a:pt x="545" y="256"/>
                      </a:cubicBezTo>
                      <a:cubicBezTo>
                        <a:pt x="545" y="283"/>
                        <a:pt x="452" y="305"/>
                        <a:pt x="337" y="305"/>
                      </a:cubicBezTo>
                      <a:cubicBezTo>
                        <a:pt x="223" y="305"/>
                        <a:pt x="130" y="283"/>
                        <a:pt x="130" y="256"/>
                      </a:cubicBezTo>
                      <a:cubicBezTo>
                        <a:pt x="130" y="255"/>
                        <a:pt x="130" y="255"/>
                        <a:pt x="130" y="255"/>
                      </a:cubicBezTo>
                      <a:cubicBezTo>
                        <a:pt x="130" y="174"/>
                        <a:pt x="130" y="174"/>
                        <a:pt x="130" y="174"/>
                      </a:cubicBezTo>
                      <a:cubicBezTo>
                        <a:pt x="71" y="157"/>
                        <a:pt x="71" y="157"/>
                        <a:pt x="71" y="157"/>
                      </a:cubicBezTo>
                      <a:cubicBezTo>
                        <a:pt x="71" y="249"/>
                        <a:pt x="71" y="249"/>
                        <a:pt x="71" y="249"/>
                      </a:cubicBezTo>
                      <a:cubicBezTo>
                        <a:pt x="83" y="253"/>
                        <a:pt x="92" y="264"/>
                        <a:pt x="92" y="277"/>
                      </a:cubicBezTo>
                      <a:cubicBezTo>
                        <a:pt x="92" y="288"/>
                        <a:pt x="85" y="298"/>
                        <a:pt x="75" y="303"/>
                      </a:cubicBezTo>
                      <a:cubicBezTo>
                        <a:pt x="82" y="338"/>
                        <a:pt x="82" y="338"/>
                        <a:pt x="82" y="338"/>
                      </a:cubicBezTo>
                      <a:cubicBezTo>
                        <a:pt x="86" y="354"/>
                        <a:pt x="26" y="376"/>
                        <a:pt x="28" y="361"/>
                      </a:cubicBezTo>
                      <a:cubicBezTo>
                        <a:pt x="39" y="301"/>
                        <a:pt x="39" y="301"/>
                        <a:pt x="39" y="301"/>
                      </a:cubicBezTo>
                      <a:cubicBezTo>
                        <a:pt x="31" y="296"/>
                        <a:pt x="26" y="287"/>
                        <a:pt x="26" y="277"/>
                      </a:cubicBezTo>
                      <a:cubicBezTo>
                        <a:pt x="26" y="264"/>
                        <a:pt x="34" y="253"/>
                        <a:pt x="46" y="249"/>
                      </a:cubicBezTo>
                      <a:cubicBezTo>
                        <a:pt x="46" y="150"/>
                        <a:pt x="46" y="150"/>
                        <a:pt x="46" y="150"/>
                      </a:cubicBezTo>
                      <a:cubicBezTo>
                        <a:pt x="8" y="139"/>
                        <a:pt x="8" y="139"/>
                        <a:pt x="8" y="139"/>
                      </a:cubicBezTo>
                      <a:cubicBezTo>
                        <a:pt x="3" y="138"/>
                        <a:pt x="0" y="134"/>
                        <a:pt x="0" y="129"/>
                      </a:cubicBezTo>
                      <a:cubicBezTo>
                        <a:pt x="0" y="124"/>
                        <a:pt x="3" y="120"/>
                        <a:pt x="7" y="11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schemeClr val="bg1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  <p:sp>
          <p:nvSpPr>
            <p:cNvPr id="8" name="文本框 37"/>
            <p:cNvSpPr txBox="1">
              <a:spLocks noChangeArrowheads="1"/>
            </p:cNvSpPr>
            <p:nvPr/>
          </p:nvSpPr>
          <p:spPr bwMode="auto">
            <a:xfrm>
              <a:off x="4300854" y="3178935"/>
              <a:ext cx="5616624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9pPr>
            </a:lstStyle>
            <a:p>
              <a:pPr algn="ctr" eaLnBrk="1" hangingPunct="1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在线学习系统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4511030" y="2565698"/>
              <a:ext cx="456413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</a:rPr>
                <a:t>Online learning system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52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1911" y="26124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功能模块</a:t>
            </a:r>
          </a:p>
        </p:txBody>
      </p:sp>
      <p:grpSp>
        <p:nvGrpSpPr>
          <p:cNvPr id="93" name="组合 92"/>
          <p:cNvGrpSpPr/>
          <p:nvPr/>
        </p:nvGrpSpPr>
        <p:grpSpPr>
          <a:xfrm>
            <a:off x="1584915" y="2237153"/>
            <a:ext cx="9982899" cy="2262838"/>
            <a:chOff x="2088971" y="2226366"/>
            <a:chExt cx="9982899" cy="2262838"/>
          </a:xfrm>
        </p:grpSpPr>
        <p:cxnSp>
          <p:nvCxnSpPr>
            <p:cNvPr id="50" name="Straight Connector 27"/>
            <p:cNvCxnSpPr/>
            <p:nvPr/>
          </p:nvCxnSpPr>
          <p:spPr>
            <a:xfrm>
              <a:off x="4807744" y="2226368"/>
              <a:ext cx="0" cy="2211538"/>
            </a:xfrm>
            <a:prstGeom prst="line">
              <a:avLst/>
            </a:prstGeom>
            <a:ln w="6350">
              <a:solidFill>
                <a:srgbClr val="969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13"/>
            <p:cNvSpPr txBox="1"/>
            <p:nvPr/>
          </p:nvSpPr>
          <p:spPr>
            <a:xfrm>
              <a:off x="2638822" y="2772430"/>
              <a:ext cx="2664296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2613" eaLnBrk="1" fontAlgn="auto" hangingPunct="1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  同步学习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TextBox 13"/>
            <p:cNvSpPr txBox="1"/>
            <p:nvPr/>
          </p:nvSpPr>
          <p:spPr>
            <a:xfrm>
              <a:off x="2104356" y="3487222"/>
              <a:ext cx="2703387" cy="73866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2613" eaLnBrk="1" fontAlgn="auto" hangingPunct="1">
                <a:lnSpc>
                  <a:spcPct val="15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电脑端 手机端</a:t>
              </a: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(</a:t>
              </a: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平板</a:t>
              </a: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)</a:t>
              </a: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微信端</a:t>
              </a: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同步学习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2088971" y="2237153"/>
              <a:ext cx="945121" cy="945121"/>
              <a:chOff x="2566814" y="1884963"/>
              <a:chExt cx="1688023" cy="1688023"/>
            </a:xfrm>
          </p:grpSpPr>
          <p:grpSp>
            <p:nvGrpSpPr>
              <p:cNvPr id="62" name="组合 61"/>
              <p:cNvGrpSpPr/>
              <p:nvPr/>
            </p:nvGrpSpPr>
            <p:grpSpPr>
              <a:xfrm>
                <a:off x="2566814" y="1884963"/>
                <a:ext cx="1688023" cy="1688023"/>
                <a:chOff x="5086900" y="3585921"/>
                <a:chExt cx="1688023" cy="1688023"/>
              </a:xfrm>
            </p:grpSpPr>
            <p:sp>
              <p:nvSpPr>
                <p:cNvPr id="64" name="椭圆 63"/>
                <p:cNvSpPr/>
                <p:nvPr/>
              </p:nvSpPr>
              <p:spPr>
                <a:xfrm>
                  <a:off x="5086900" y="3585921"/>
                  <a:ext cx="1688023" cy="1688023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65" name="椭圆 4"/>
                <p:cNvSpPr/>
                <p:nvPr/>
              </p:nvSpPr>
              <p:spPr>
                <a:xfrm>
                  <a:off x="5334105" y="3833126"/>
                  <a:ext cx="1193613" cy="119361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6040" tIns="66040" rIns="66040" bIns="66040" numCol="1" spcCol="1270" anchor="ctr" anchorCtr="0">
                  <a:noAutofit/>
                </a:bodyPr>
                <a:lstStyle/>
                <a:p>
                  <a:pPr lvl="0" algn="ctr" defTabSz="2311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5200" b="1" kern="1200" dirty="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7091" y="2135980"/>
                <a:ext cx="1147468" cy="1147468"/>
              </a:xfrm>
              <a:prstGeom prst="rect">
                <a:avLst/>
              </a:prstGeom>
            </p:spPr>
          </p:pic>
        </p:grpSp>
        <p:grpSp>
          <p:nvGrpSpPr>
            <p:cNvPr id="72" name="组合 71"/>
            <p:cNvGrpSpPr/>
            <p:nvPr/>
          </p:nvGrpSpPr>
          <p:grpSpPr>
            <a:xfrm>
              <a:off x="5260517" y="2226368"/>
              <a:ext cx="945121" cy="945121"/>
              <a:chOff x="5580857" y="1430442"/>
              <a:chExt cx="945121" cy="945121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5580857" y="1430442"/>
                <a:ext cx="945121" cy="945121"/>
                <a:chOff x="5086900" y="3585921"/>
                <a:chExt cx="1688023" cy="1688023"/>
              </a:xfrm>
              <a:solidFill>
                <a:srgbClr val="FFCC00"/>
              </a:solidFill>
            </p:grpSpPr>
            <p:sp>
              <p:nvSpPr>
                <p:cNvPr id="70" name="椭圆 69"/>
                <p:cNvSpPr/>
                <p:nvPr/>
              </p:nvSpPr>
              <p:spPr>
                <a:xfrm>
                  <a:off x="5086900" y="3585921"/>
                  <a:ext cx="1688023" cy="16880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71" name="椭圆 4"/>
                <p:cNvSpPr/>
                <p:nvPr/>
              </p:nvSpPr>
              <p:spPr>
                <a:xfrm>
                  <a:off x="5334105" y="3833126"/>
                  <a:ext cx="1193613" cy="119361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6040" tIns="66040" rIns="66040" bIns="66040" numCol="1" spcCol="1270" anchor="ctr" anchorCtr="0">
                  <a:noAutofit/>
                </a:bodyPr>
                <a:lstStyle/>
                <a:p>
                  <a:pPr lvl="0" algn="ctr" defTabSz="2311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5200" b="1" kern="1200" dirty="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pic>
            <p:nvPicPr>
              <p:cNvPr id="60" name="图片 5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9859" y="1609444"/>
                <a:ext cx="587115" cy="587115"/>
              </a:xfrm>
              <a:prstGeom prst="rect">
                <a:avLst/>
              </a:prstGeom>
            </p:spPr>
          </p:pic>
        </p:grpSp>
        <p:grpSp>
          <p:nvGrpSpPr>
            <p:cNvPr id="78" name="组合 77"/>
            <p:cNvGrpSpPr/>
            <p:nvPr/>
          </p:nvGrpSpPr>
          <p:grpSpPr>
            <a:xfrm>
              <a:off x="8831510" y="2226366"/>
              <a:ext cx="945121" cy="945121"/>
              <a:chOff x="7397471" y="865751"/>
              <a:chExt cx="945121" cy="945121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7397471" y="865751"/>
                <a:ext cx="945121" cy="945121"/>
                <a:chOff x="5086900" y="3585921"/>
                <a:chExt cx="1688023" cy="1688023"/>
              </a:xfrm>
              <a:solidFill>
                <a:srgbClr val="00B0F0"/>
              </a:solidFill>
            </p:grpSpPr>
            <p:sp>
              <p:nvSpPr>
                <p:cNvPr id="76" name="椭圆 75"/>
                <p:cNvSpPr/>
                <p:nvPr/>
              </p:nvSpPr>
              <p:spPr>
                <a:xfrm>
                  <a:off x="5086900" y="3585921"/>
                  <a:ext cx="1688023" cy="168802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77" name="椭圆 4"/>
                <p:cNvSpPr/>
                <p:nvPr/>
              </p:nvSpPr>
              <p:spPr>
                <a:xfrm>
                  <a:off x="5334105" y="3833126"/>
                  <a:ext cx="1193613" cy="119361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6040" tIns="66040" rIns="66040" bIns="66040" numCol="1" spcCol="1270" anchor="ctr" anchorCtr="0">
                  <a:noAutofit/>
                </a:bodyPr>
                <a:lstStyle/>
                <a:p>
                  <a:pPr lvl="0" algn="ctr" defTabSz="2311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5200" b="1" kern="1200" dirty="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8193" y="1030685"/>
                <a:ext cx="603676" cy="603676"/>
              </a:xfrm>
              <a:prstGeom prst="rect">
                <a:avLst/>
              </a:prstGeom>
            </p:spPr>
          </p:pic>
        </p:grpSp>
        <p:sp>
          <p:nvSpPr>
            <p:cNvPr id="85" name="TextBox 13"/>
            <p:cNvSpPr txBox="1"/>
            <p:nvPr/>
          </p:nvSpPr>
          <p:spPr>
            <a:xfrm>
              <a:off x="5807174" y="2772430"/>
              <a:ext cx="2664296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2613" eaLnBrk="1" fontAlgn="auto" hangingPunct="1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  学习时间统计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" name="TextBox 13"/>
            <p:cNvSpPr txBox="1"/>
            <p:nvPr/>
          </p:nvSpPr>
          <p:spPr>
            <a:xfrm>
              <a:off x="5322493" y="3487222"/>
              <a:ext cx="2703387" cy="69474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2613" eaLnBrk="1" fontAlgn="auto" hangingPunct="1">
                <a:lnSpc>
                  <a:spcPct val="15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精确统计学员的在线时间 学习时间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90" name="Straight Connector 27"/>
            <p:cNvCxnSpPr/>
            <p:nvPr/>
          </p:nvCxnSpPr>
          <p:spPr>
            <a:xfrm>
              <a:off x="8358203" y="2277666"/>
              <a:ext cx="0" cy="2211538"/>
            </a:xfrm>
            <a:prstGeom prst="line">
              <a:avLst/>
            </a:prstGeom>
            <a:ln w="6350">
              <a:solidFill>
                <a:srgbClr val="969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13"/>
            <p:cNvSpPr txBox="1"/>
            <p:nvPr/>
          </p:nvSpPr>
          <p:spPr>
            <a:xfrm>
              <a:off x="9407574" y="2772430"/>
              <a:ext cx="2664296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2613" eaLnBrk="1" fontAlgn="auto" hangingPunct="1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  视频事件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2" name="TextBox 13"/>
            <p:cNvSpPr txBox="1"/>
            <p:nvPr/>
          </p:nvSpPr>
          <p:spPr>
            <a:xfrm>
              <a:off x="8831510" y="3487222"/>
              <a:ext cx="2703387" cy="73866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2613" eaLnBrk="1" fontAlgn="auto" hangingPunct="1">
                <a:lnSpc>
                  <a:spcPct val="15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在视频中插入课堂提问，相关知识展示等。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94" name="图片 9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11522396" y="6238106"/>
            <a:ext cx="693490" cy="648072"/>
            <a:chOff x="11522396" y="6238106"/>
            <a:chExt cx="693490" cy="648072"/>
          </a:xfrm>
        </p:grpSpPr>
        <p:sp>
          <p:nvSpPr>
            <p:cNvPr id="96" name="直角三角形 95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1855846" y="6470680"/>
              <a:ext cx="35137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906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239222" y="-890686"/>
            <a:ext cx="5421818" cy="6859588"/>
            <a:chOff x="6023198" y="-674662"/>
            <a:chExt cx="5421818" cy="685958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98" y="-674662"/>
              <a:ext cx="5421818" cy="6859588"/>
            </a:xfrm>
            <a:prstGeom prst="rect">
              <a:avLst/>
            </a:prstGeom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223" y="1485578"/>
              <a:ext cx="3373767" cy="1872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102" y="3933850"/>
            <a:ext cx="3168352" cy="3168352"/>
          </a:xfrm>
          <a:prstGeom prst="rect">
            <a:avLst/>
          </a:prstGeom>
        </p:spPr>
      </p:pic>
      <p:sp>
        <p:nvSpPr>
          <p:cNvPr id="9" name="加号 8"/>
          <p:cNvSpPr/>
          <p:nvPr/>
        </p:nvSpPr>
        <p:spPr>
          <a:xfrm>
            <a:off x="8111430" y="4393153"/>
            <a:ext cx="1956848" cy="1845618"/>
          </a:xfrm>
          <a:prstGeom prst="mathPlus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6"/>
          </a:lnRef>
          <a:fillRef idx="1001">
            <a:schemeClr val="lt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A7E"/>
              </a:solidFill>
            </a:endParaRPr>
          </a:p>
        </p:txBody>
      </p:sp>
      <p:pic>
        <p:nvPicPr>
          <p:cNvPr id="10" name="内容占位符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670" y="4189651"/>
            <a:ext cx="1303433" cy="24084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91911" y="261244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三合一同步学习</a:t>
            </a:r>
          </a:p>
        </p:txBody>
      </p:sp>
      <p:sp>
        <p:nvSpPr>
          <p:cNvPr id="14" name="矩形标注 13"/>
          <p:cNvSpPr/>
          <p:nvPr/>
        </p:nvSpPr>
        <p:spPr>
          <a:xfrm>
            <a:off x="1126654" y="1989634"/>
            <a:ext cx="4680520" cy="2304256"/>
          </a:xfrm>
          <a:prstGeom prst="wedgeRectCallout">
            <a:avLst/>
          </a:prstGeom>
          <a:solidFill>
            <a:srgbClr val="60A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72793" y="2271420"/>
            <a:ext cx="46343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电脑端 手机端 微信端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多平台、多通道学习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1522396" y="6238106"/>
            <a:ext cx="693490" cy="648072"/>
            <a:chOff x="11522396" y="6238106"/>
            <a:chExt cx="693490" cy="648072"/>
          </a:xfrm>
        </p:grpSpPr>
        <p:sp>
          <p:nvSpPr>
            <p:cNvPr id="17" name="直角三角形 16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855846" y="6470680"/>
              <a:ext cx="35137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7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35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70" y="1463413"/>
            <a:ext cx="9685076" cy="463067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867515" y="5501082"/>
            <a:ext cx="3024335" cy="593007"/>
          </a:xfrm>
          <a:prstGeom prst="rect">
            <a:avLst/>
          </a:prstGeom>
          <a:solidFill>
            <a:srgbClr val="3E8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大屏学习</a:t>
            </a: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91911" y="26124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视频学习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522396" y="6238106"/>
            <a:ext cx="693490" cy="648072"/>
            <a:chOff x="11522396" y="6238106"/>
            <a:chExt cx="693490" cy="648072"/>
          </a:xfrm>
        </p:grpSpPr>
        <p:sp>
          <p:nvSpPr>
            <p:cNvPr id="12" name="直角三角形 11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855846" y="6470680"/>
              <a:ext cx="35137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8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274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261244"/>
            <a:ext cx="477838" cy="576262"/>
          </a:xfrm>
          <a:custGeom>
            <a:avLst/>
            <a:gdLst>
              <a:gd name="T0" fmla="*/ 299448883 w 682"/>
              <a:gd name="T1" fmla="*/ 231269862 h 818"/>
              <a:gd name="T2" fmla="*/ 173778190 w 682"/>
              <a:gd name="T3" fmla="*/ 304720724 h 818"/>
              <a:gd name="T4" fmla="*/ 0 w 682"/>
              <a:gd name="T5" fmla="*/ 405963194 h 818"/>
              <a:gd name="T6" fmla="*/ 0 w 682"/>
              <a:gd name="T7" fmla="*/ 202981597 h 818"/>
              <a:gd name="T8" fmla="*/ 0 w 682"/>
              <a:gd name="T9" fmla="*/ 0 h 818"/>
              <a:gd name="T10" fmla="*/ 173778190 w 682"/>
              <a:gd name="T11" fmla="*/ 101739127 h 818"/>
              <a:gd name="T12" fmla="*/ 294539483 w 682"/>
              <a:gd name="T13" fmla="*/ 172211460 h 818"/>
              <a:gd name="T14" fmla="*/ 299448883 w 682"/>
              <a:gd name="T15" fmla="*/ 231269862 h 8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82" h="818">
                <a:moveTo>
                  <a:pt x="610" y="466"/>
                </a:moveTo>
                <a:lnTo>
                  <a:pt x="354" y="614"/>
                </a:lnTo>
                <a:lnTo>
                  <a:pt x="0" y="818"/>
                </a:lnTo>
                <a:lnTo>
                  <a:pt x="0" y="409"/>
                </a:lnTo>
                <a:lnTo>
                  <a:pt x="0" y="0"/>
                </a:lnTo>
                <a:lnTo>
                  <a:pt x="354" y="205"/>
                </a:lnTo>
                <a:cubicBezTo>
                  <a:pt x="436" y="252"/>
                  <a:pt x="518" y="299"/>
                  <a:pt x="600" y="347"/>
                </a:cubicBezTo>
                <a:cubicBezTo>
                  <a:pt x="682" y="388"/>
                  <a:pt x="668" y="427"/>
                  <a:pt x="610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1911" y="261244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学习时间统计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686" y="1607456"/>
            <a:ext cx="9333334" cy="46857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8817658" y="5717107"/>
            <a:ext cx="3024335" cy="593007"/>
          </a:xfrm>
          <a:prstGeom prst="rect">
            <a:avLst/>
          </a:prstGeom>
          <a:solidFill>
            <a:srgbClr val="3E8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学习时间统计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26" y="-167899"/>
            <a:ext cx="1434547" cy="143454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522396" y="6238106"/>
            <a:ext cx="693490" cy="648072"/>
            <a:chOff x="11522396" y="6238106"/>
            <a:chExt cx="693490" cy="648072"/>
          </a:xfrm>
        </p:grpSpPr>
        <p:sp>
          <p:nvSpPr>
            <p:cNvPr id="12" name="直角三角形 11"/>
            <p:cNvSpPr/>
            <p:nvPr/>
          </p:nvSpPr>
          <p:spPr>
            <a:xfrm rot="16200000">
              <a:off x="11545105" y="6215397"/>
              <a:ext cx="648072" cy="6934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855846" y="6470680"/>
              <a:ext cx="35137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9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646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4561</TotalTime>
  <Words>855</Words>
  <Application>Microsoft Office PowerPoint</Application>
  <PresentationFormat>自定义</PresentationFormat>
  <Paragraphs>232</Paragraphs>
  <Slides>45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0" baseType="lpstr"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宋雷鸣</cp:lastModifiedBy>
  <cp:revision>366</cp:revision>
  <dcterms:created xsi:type="dcterms:W3CDTF">2016-06-28T03:11:42Z</dcterms:created>
  <dcterms:modified xsi:type="dcterms:W3CDTF">2016-11-30T04:21:51Z</dcterms:modified>
</cp:coreProperties>
</file>